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media/image12.jpg" ContentType="image/jpeg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341" r:id="rId2"/>
    <p:sldId id="373" r:id="rId3"/>
    <p:sldId id="374" r:id="rId4"/>
    <p:sldId id="375" r:id="rId5"/>
    <p:sldId id="376" r:id="rId6"/>
    <p:sldId id="377" r:id="rId7"/>
    <p:sldId id="378" r:id="rId8"/>
    <p:sldId id="309" r:id="rId9"/>
    <p:sldId id="354" r:id="rId10"/>
  </p:sldIdLst>
  <p:sldSz cx="20104100" cy="11309350"/>
  <p:notesSz cx="20104100" cy="1130935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7114">
          <p15:clr>
            <a:srgbClr val="A4A3A4"/>
          </p15:clr>
        </p15:guide>
        <p15:guide id="2" pos="63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1" roundtripDataSignature="AMtx7mgsiFdI5hyiUbsDcosa1/L4qCYhy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alisa Sturing" initials="" lastIdx="47" clrIdx="0"/>
  <p:cmAuthor id="1" name="Jeroen Van Norren" initials="" lastIdx="1" clrIdx="1"/>
  <p:cmAuthor id="2" name="Anke Suys" initials="AS" lastIdx="42" clrIdx="2"/>
  <p:cmAuthor id="3" name="Jonas Vanhamme" initials="JV" lastIdx="1" clrIdx="3">
    <p:extLst>
      <p:ext uri="{19B8F6BF-5375-455C-9EA6-DF929625EA0E}">
        <p15:presenceInfo xmlns:p15="http://schemas.microsoft.com/office/powerpoint/2012/main" userId="S::r0613446@student.thomasmore.be::45d859e5-4473-474e-a84f-134904ba436e" providerId="AD"/>
      </p:ext>
    </p:extLst>
  </p:cmAuthor>
  <p:cmAuthor id="4" name="Talisa Sturing" initials="TS" lastIdx="102" clrIdx="4">
    <p:extLst>
      <p:ext uri="{19B8F6BF-5375-455C-9EA6-DF929625EA0E}">
        <p15:presenceInfo xmlns:p15="http://schemas.microsoft.com/office/powerpoint/2012/main" userId="S::talisa.sturing@springbokagency.com::65e9defa-252b-4aa3-9888-a2be71f40dc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35454"/>
    <a:srgbClr val="FF2EFF"/>
    <a:srgbClr val="FF0000"/>
    <a:srgbClr val="01278E"/>
    <a:srgbClr val="E7E6E6"/>
    <a:srgbClr val="182736"/>
    <a:srgbClr val="1D1D1A"/>
    <a:srgbClr val="DE0E23"/>
    <a:srgbClr val="01887E"/>
    <a:srgbClr val="0249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6E118D1-70D9-4CB4-90A8-E7D8CB6A04B9}">
  <a:tblStyle styleId="{D6E118D1-70D9-4CB4-90A8-E7D8CB6A04B9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dk1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9746C7A5-7E10-42F3-97D7-36CD6CD720EE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CF4"/>
          </a:solidFill>
        </a:fill>
      </a:tcStyle>
    </a:wholeTbl>
    <a:band1H>
      <a:tcTxStyle/>
      <a:tcStyle>
        <a:tcBdr/>
        <a:fill>
          <a:solidFill>
            <a:srgbClr val="CFD7E7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FD7E7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378EC3C-6C55-4BF5-90F8-8B0B3DA8A3C4}" styleName="Table_2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D34FED6-D786-4845-84D2-C7620441A6FD}" styleName="Table_3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91" autoAdjust="0"/>
    <p:restoredTop sz="94774"/>
  </p:normalViewPr>
  <p:slideViewPr>
    <p:cSldViewPr snapToGrid="0">
      <p:cViewPr varScale="1">
        <p:scale>
          <a:sx n="65" d="100"/>
          <a:sy n="65" d="100"/>
        </p:scale>
        <p:origin x="252" y="72"/>
      </p:cViewPr>
      <p:guideLst>
        <p:guide orient="horz" pos="7114"/>
        <p:guide pos="633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38" d="100"/>
          <a:sy n="138" d="100"/>
        </p:scale>
        <p:origin x="1536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72" Type="http://schemas.openxmlformats.org/officeDocument/2006/relationships/commentAuthors" Target="commentAuthors.xml"/><Relationship Id="rId3" Type="http://schemas.openxmlformats.org/officeDocument/2006/relationships/slide" Target="slides/slide2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customschemas.google.com/relationships/presentationmetadata" Target="metadata"/><Relationship Id="rId2" Type="http://schemas.openxmlformats.org/officeDocument/2006/relationships/slide" Target="slides/slide1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9-21T10:53:23.273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0 1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8712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11387138" y="0"/>
            <a:ext cx="8712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1" name="Google Shape;71;p2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2:notes"/>
          <p:cNvSpPr txBox="1">
            <a:spLocks noGrp="1"/>
          </p:cNvSpPr>
          <p:nvPr>
            <p:ph type="sldNum" idx="12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latin typeface="DINPro" panose="020B0504020101020102" pitchFamily="34" charset="0"/>
                <a:cs typeface="DINPro" panose="020B0504020101020102" pitchFamily="34" charset="0"/>
              </a:rPr>
              <a:t>1</a:t>
            </a:fld>
            <a:endParaRPr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333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9" name="Google Shape;789;p33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90" name="Google Shape;790;p33:notes"/>
          <p:cNvSpPr txBox="1">
            <a:spLocks noGrp="1"/>
          </p:cNvSpPr>
          <p:nvPr>
            <p:ph type="sldNum" idx="12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3407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9" name="Google Shape;789;p33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0" name="Google Shape;790;p33:notes"/>
          <p:cNvSpPr txBox="1">
            <a:spLocks noGrp="1"/>
          </p:cNvSpPr>
          <p:nvPr>
            <p:ph type="sldNum" idx="12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1249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" name="Google Shape;788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9" name="Google Shape;789;p33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90" name="Google Shape;790;p33:notes"/>
          <p:cNvSpPr txBox="1">
            <a:spLocks noGrp="1"/>
          </p:cNvSpPr>
          <p:nvPr>
            <p:ph type="sldNum" idx="12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4263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17" name="Google Shape;817;p35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8" name="Google Shape;818;p35:notes"/>
          <p:cNvSpPr txBox="1">
            <a:spLocks noGrp="1"/>
          </p:cNvSpPr>
          <p:nvPr>
            <p:ph type="sldNum" idx="12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6039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9" name="Google Shape;829;p36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0" name="Google Shape;830;p36:notes"/>
          <p:cNvSpPr txBox="1">
            <a:spLocks noGrp="1"/>
          </p:cNvSpPr>
          <p:nvPr>
            <p:ph type="sldNum" idx="12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351416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9" name="Google Shape;829;p36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30" name="Google Shape;830;p36:notes"/>
          <p:cNvSpPr txBox="1">
            <a:spLocks noGrp="1"/>
          </p:cNvSpPr>
          <p:nvPr>
            <p:ph type="sldNum" idx="12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8554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Google Shape;1168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659563" y="1414463"/>
            <a:ext cx="6784975" cy="38163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69" name="Google Shape;1169;p54:notes"/>
          <p:cNvSpPr txBox="1">
            <a:spLocks noGrp="1"/>
          </p:cNvSpPr>
          <p:nvPr>
            <p:ph type="body" idx="1"/>
          </p:nvPr>
        </p:nvSpPr>
        <p:spPr>
          <a:xfrm>
            <a:off x="2009775" y="5441950"/>
            <a:ext cx="16084549" cy="4454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0" name="Google Shape;1170;p54:notes"/>
          <p:cNvSpPr txBox="1">
            <a:spLocks noGrp="1"/>
          </p:cNvSpPr>
          <p:nvPr>
            <p:ph type="sldNum" idx="12"/>
          </p:nvPr>
        </p:nvSpPr>
        <p:spPr>
          <a:xfrm>
            <a:off x="11387138" y="10742613"/>
            <a:ext cx="8712200" cy="566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>
                <a:latin typeface="DINPro" panose="020B0504020101020102" pitchFamily="34" charset="0"/>
                <a:cs typeface="DINPro" panose="020B0504020101020102" pitchFamily="34" charset="0"/>
              </a:rPr>
              <a:t>8</a:t>
            </a:fld>
            <a:endParaRPr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3DE827-9F21-5449-B3ED-A0705C95467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77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7"/>
          <p:cNvSpPr txBox="1">
            <a:spLocks noGrp="1"/>
          </p:cNvSpPr>
          <p:nvPr>
            <p:ph type="title"/>
          </p:nvPr>
        </p:nvSpPr>
        <p:spPr>
          <a:xfrm>
            <a:off x="2765425" y="10410317"/>
            <a:ext cx="17338675" cy="500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latin typeface="DINPro" panose="020B0504020101020102" pitchFamily="34" charset="0"/>
                <a:cs typeface="DINPro" panose="020B0504020101020102" pitchFamily="34" charset="0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7" name="Google Shape;17;p57"/>
          <p:cNvSpPr txBox="1">
            <a:spLocks noGrp="1"/>
          </p:cNvSpPr>
          <p:nvPr>
            <p:ph type="sldNum" idx="12"/>
          </p:nvPr>
        </p:nvSpPr>
        <p:spPr>
          <a:xfrm>
            <a:off x="2063847" y="10410317"/>
            <a:ext cx="550173" cy="500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A5A82-73A8-7D45-9A75-6581B098A4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B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603BAC-398E-7843-933C-9ACE264E06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085EC5-4529-5443-93A8-76B24C6AD65D}" type="slidenum">
              <a:rPr lang="en-BE" smtClean="0"/>
              <a:pPr/>
              <a:t>‹N°›</a:t>
            </a:fld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948262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6"/>
          <p:cNvSpPr txBox="1"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1" name="Google Shape;11;p56"/>
          <p:cNvPicPr preferRelativeResize="0"/>
          <p:nvPr/>
        </p:nvPicPr>
        <p:blipFill rotWithShape="1">
          <a:blip r:embed="rId4">
            <a:alphaModFix/>
          </a:blip>
          <a:srcRect l="34186" t="10079" r="31536" b="10079"/>
          <a:stretch/>
        </p:blipFill>
        <p:spPr>
          <a:xfrm>
            <a:off x="969435" y="10436393"/>
            <a:ext cx="685800" cy="44877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Google Shape;12;p56"/>
          <p:cNvCxnSpPr/>
          <p:nvPr/>
        </p:nvCxnSpPr>
        <p:spPr>
          <a:xfrm>
            <a:off x="1920049" y="10436393"/>
            <a:ext cx="0" cy="44877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56"/>
          <p:cNvSpPr txBox="1">
            <a:spLocks noGrp="1"/>
          </p:cNvSpPr>
          <p:nvPr>
            <p:ph type="title"/>
          </p:nvPr>
        </p:nvSpPr>
        <p:spPr>
          <a:xfrm>
            <a:off x="2765426" y="10410317"/>
            <a:ext cx="16333470" cy="500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14" name="Google Shape;14;p56"/>
          <p:cNvSpPr txBox="1">
            <a:spLocks noGrp="1"/>
          </p:cNvSpPr>
          <p:nvPr>
            <p:ph type="sldNum" idx="12"/>
          </p:nvPr>
        </p:nvSpPr>
        <p:spPr>
          <a:xfrm>
            <a:off x="2063847" y="10410317"/>
            <a:ext cx="550173" cy="500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DINPro" panose="020B0504020101020102" pitchFamily="34" charset="0"/>
                <a:ea typeface="DINPro" panose="020B0504020101020102" pitchFamily="34" charset="0"/>
                <a:cs typeface="DINPro" panose="020B0504020101020102" pitchFamily="34" charset="0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/>
              <a:pPr/>
              <a:t>‹N°›</a:t>
            </a:fld>
            <a:endParaRPr lang="en-GB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6" r:id="rId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DINPro" panose="020B0504020101020102" pitchFamily="34" charset="0"/>
          <a:ea typeface="DINPro" panose="020B0504020101020102" pitchFamily="34" charset="0"/>
          <a:cs typeface="DINPro" panose="020B0504020101020102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image" Target="../media/image5.png"/><Relationship Id="rId9" Type="http://schemas.openxmlformats.org/officeDocument/2006/relationships/image" Target="../media/image124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4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1.pn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g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347;p17"/>
          <p:cNvCxnSpPr/>
          <p:nvPr/>
        </p:nvCxnSpPr>
        <p:spPr>
          <a:xfrm>
            <a:off x="-11994" y="11217275"/>
            <a:ext cx="20116094" cy="0"/>
          </a:xfrm>
          <a:prstGeom prst="straightConnector1">
            <a:avLst/>
          </a:prstGeom>
          <a:noFill/>
          <a:ln w="203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" name="Google Shape;347;p17"/>
          <p:cNvCxnSpPr/>
          <p:nvPr/>
        </p:nvCxnSpPr>
        <p:spPr>
          <a:xfrm>
            <a:off x="-11994" y="11217275"/>
            <a:ext cx="20116094" cy="0"/>
          </a:xfrm>
          <a:prstGeom prst="straightConnector1">
            <a:avLst/>
          </a:prstGeom>
          <a:noFill/>
          <a:ln w="203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" name="Google Shape;344;p17"/>
          <p:cNvSpPr txBox="1"/>
          <p:nvPr/>
        </p:nvSpPr>
        <p:spPr>
          <a:xfrm>
            <a:off x="2081476" y="7940675"/>
            <a:ext cx="11771314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2700" lvl="0"/>
            <a:r>
              <a:rPr lang="fr-FR" sz="3000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RÉSULTATS DES TESTS EFFECTUÉS</a:t>
            </a:r>
          </a:p>
          <a:p>
            <a:pPr marL="12700" lvl="0"/>
            <a:endParaRPr lang="en-GB" sz="3000" dirty="0">
              <a:solidFill>
                <a:schemeClr val="tx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cxnSp>
        <p:nvCxnSpPr>
          <p:cNvPr id="10" name="Google Shape;345;p17"/>
          <p:cNvCxnSpPr/>
          <p:nvPr/>
        </p:nvCxnSpPr>
        <p:spPr>
          <a:xfrm>
            <a:off x="2081475" y="7502686"/>
            <a:ext cx="502973" cy="0"/>
          </a:xfrm>
          <a:prstGeom prst="straightConnector1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2" name="Afbeelding 11" descr="Afbeelding met fiets, transport, zitten, wiel&#10;&#10;Automatisch gegenereerde beschrijving">
            <a:extLst>
              <a:ext uri="{FF2B5EF4-FFF2-40B4-BE49-F238E27FC236}">
                <a16:creationId xmlns:a16="http://schemas.microsoft.com/office/drawing/2014/main" id="{277AD2ED-205A-AF46-ACDB-B94BBDBCC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67020" y="2058211"/>
            <a:ext cx="7503871" cy="7503871"/>
          </a:xfrm>
          <a:prstGeom prst="rect">
            <a:avLst/>
          </a:prstGeom>
        </p:spPr>
      </p:pic>
      <p:pic>
        <p:nvPicPr>
          <p:cNvPr id="13" name="Picture 12" descr="A picture containing shape&#10;&#10;Description automatically generated">
            <a:extLst>
              <a:ext uri="{FF2B5EF4-FFF2-40B4-BE49-F238E27FC236}">
                <a16:creationId xmlns:a16="http://schemas.microsoft.com/office/drawing/2014/main" id="{319F15A9-FB08-194C-A9A8-0675707DE2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5998" y="4765811"/>
            <a:ext cx="8302126" cy="19081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CD8BD49-7E2A-474A-9C7F-93AFC35616FD}"/>
              </a:ext>
            </a:extLst>
          </p:cNvPr>
          <p:cNvSpPr/>
          <p:nvPr/>
        </p:nvSpPr>
        <p:spPr>
          <a:xfrm>
            <a:off x="571500" y="10035540"/>
            <a:ext cx="2308860" cy="9829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526490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Google Shape;792;p33"/>
          <p:cNvSpPr txBox="1">
            <a:spLocks noGrp="1"/>
          </p:cNvSpPr>
          <p:nvPr>
            <p:ph type="title"/>
          </p:nvPr>
        </p:nvSpPr>
        <p:spPr>
          <a:xfrm>
            <a:off x="2765425" y="10410317"/>
            <a:ext cx="17338675" cy="500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GB" dirty="0"/>
              <a:t>RESULTATS TUV – MEILLEURE STABILITE EN COURBE &amp; EN LIGNE DROITE</a:t>
            </a:r>
            <a:endParaRPr dirty="0"/>
          </a:p>
        </p:txBody>
      </p:sp>
      <p:sp>
        <p:nvSpPr>
          <p:cNvPr id="793" name="Google Shape;793;p33"/>
          <p:cNvSpPr txBox="1">
            <a:spLocks noGrp="1"/>
          </p:cNvSpPr>
          <p:nvPr>
            <p:ph type="sldNum" idx="12"/>
          </p:nvPr>
        </p:nvSpPr>
        <p:spPr>
          <a:xfrm>
            <a:off x="2063847" y="10410317"/>
            <a:ext cx="550173" cy="500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sp>
        <p:nvSpPr>
          <p:cNvPr id="12" name="Google Shape;759;p31">
            <a:extLst>
              <a:ext uri="{FF2B5EF4-FFF2-40B4-BE49-F238E27FC236}">
                <a16:creationId xmlns:a16="http://schemas.microsoft.com/office/drawing/2014/main" id="{825756A1-3BB6-5642-B004-A8E5060D8C4E}"/>
              </a:ext>
            </a:extLst>
          </p:cNvPr>
          <p:cNvSpPr txBox="1"/>
          <p:nvPr/>
        </p:nvSpPr>
        <p:spPr>
          <a:xfrm>
            <a:off x="7671140" y="1035338"/>
            <a:ext cx="4761818" cy="645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La meilleure stabilité en courbe</a:t>
            </a:r>
            <a:b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  <a:sym typeface="Arial"/>
              </a:rPr>
            </a:br>
            <a: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&amp; en ligne droite </a:t>
            </a:r>
            <a: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  <a:sym typeface="Arial"/>
              </a:rPr>
              <a:t>(1/3)</a:t>
            </a:r>
            <a:endParaRPr lang="fr-FR" sz="1800" dirty="0">
              <a:solidFill>
                <a:schemeClr val="tx1"/>
              </a:solidFill>
              <a:latin typeface="DIN Pro Light" panose="020B0504020101010102" pitchFamily="34" charset="0"/>
              <a:cs typeface="DIN Pro Light" panose="020B0504020101010102" pitchFamily="34" charset="0"/>
            </a:endParaRPr>
          </a:p>
        </p:txBody>
      </p:sp>
      <p:cxnSp>
        <p:nvCxnSpPr>
          <p:cNvPr id="13" name="Google Shape;760;p31">
            <a:extLst>
              <a:ext uri="{FF2B5EF4-FFF2-40B4-BE49-F238E27FC236}">
                <a16:creationId xmlns:a16="http://schemas.microsoft.com/office/drawing/2014/main" id="{1E156951-A1FB-C245-B8A9-0373FD41932F}"/>
              </a:ext>
            </a:extLst>
          </p:cNvPr>
          <p:cNvCxnSpPr/>
          <p:nvPr/>
        </p:nvCxnSpPr>
        <p:spPr>
          <a:xfrm>
            <a:off x="9710840" y="3130639"/>
            <a:ext cx="502973" cy="0"/>
          </a:xfrm>
          <a:prstGeom prst="straightConnector1">
            <a:avLst/>
          </a:prstGeom>
          <a:noFill/>
          <a:ln w="38100" cap="flat" cmpd="sng">
            <a:solidFill>
              <a:srgbClr val="F21D2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759;p31">
            <a:extLst>
              <a:ext uri="{FF2B5EF4-FFF2-40B4-BE49-F238E27FC236}">
                <a16:creationId xmlns:a16="http://schemas.microsoft.com/office/drawing/2014/main" id="{CE03DFA3-DC29-AB4B-9729-58BE22DB9307}"/>
              </a:ext>
            </a:extLst>
          </p:cNvPr>
          <p:cNvSpPr txBox="1"/>
          <p:nvPr/>
        </p:nvSpPr>
        <p:spPr>
          <a:xfrm>
            <a:off x="6902080" y="2367189"/>
            <a:ext cx="7098368" cy="460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lvl="0" algn="ctr"/>
            <a:r>
              <a:rPr lang="en-GB" sz="2400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STABILITE EN </a:t>
            </a:r>
            <a:r>
              <a:rPr lang="en-GB" sz="2400" b="1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COURBE </a:t>
            </a:r>
            <a:r>
              <a:rPr lang="en-US" sz="2400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[%]*</a:t>
            </a:r>
            <a:endParaRPr lang="en-GB" sz="2400" dirty="0">
              <a:solidFill>
                <a:schemeClr val="tx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71" name="Rechthoek 157">
            <a:extLst>
              <a:ext uri="{FF2B5EF4-FFF2-40B4-BE49-F238E27FC236}">
                <a16:creationId xmlns:a16="http://schemas.microsoft.com/office/drawing/2014/main" id="{54C2D939-B0C2-B741-8502-4F8A88002FED}"/>
              </a:ext>
            </a:extLst>
          </p:cNvPr>
          <p:cNvSpPr/>
          <p:nvPr/>
        </p:nvSpPr>
        <p:spPr>
          <a:xfrm>
            <a:off x="4224493" y="7609210"/>
            <a:ext cx="3018823" cy="348253"/>
          </a:xfrm>
          <a:prstGeom prst="rect">
            <a:avLst/>
          </a:prstGeom>
          <a:solidFill>
            <a:srgbClr val="FEA4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72" name="Rechthoek 158">
            <a:extLst>
              <a:ext uri="{FF2B5EF4-FFF2-40B4-BE49-F238E27FC236}">
                <a16:creationId xmlns:a16="http://schemas.microsoft.com/office/drawing/2014/main" id="{7316B240-4C00-0747-979D-021AE488159F}"/>
              </a:ext>
            </a:extLst>
          </p:cNvPr>
          <p:cNvSpPr/>
          <p:nvPr/>
        </p:nvSpPr>
        <p:spPr>
          <a:xfrm>
            <a:off x="4224493" y="7114003"/>
            <a:ext cx="3138985" cy="348253"/>
          </a:xfrm>
          <a:prstGeom prst="rect">
            <a:avLst/>
          </a:prstGeom>
          <a:solidFill>
            <a:srgbClr val="162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3" name="Rechthoek 159">
            <a:extLst>
              <a:ext uri="{FF2B5EF4-FFF2-40B4-BE49-F238E27FC236}">
                <a16:creationId xmlns:a16="http://schemas.microsoft.com/office/drawing/2014/main" id="{08F2CDF1-0689-444C-901E-FFE2A7553D27}"/>
              </a:ext>
            </a:extLst>
          </p:cNvPr>
          <p:cNvSpPr/>
          <p:nvPr/>
        </p:nvSpPr>
        <p:spPr>
          <a:xfrm>
            <a:off x="4213982" y="6586532"/>
            <a:ext cx="3424388" cy="348253"/>
          </a:xfrm>
          <a:prstGeom prst="rect">
            <a:avLst/>
          </a:prstGeom>
          <a:solidFill>
            <a:srgbClr val="FFE3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74" name="Rechthoek 160">
            <a:extLst>
              <a:ext uri="{FF2B5EF4-FFF2-40B4-BE49-F238E27FC236}">
                <a16:creationId xmlns:a16="http://schemas.microsoft.com/office/drawing/2014/main" id="{81A4A406-F09C-6A43-8E3F-BA8DA5891773}"/>
              </a:ext>
            </a:extLst>
          </p:cNvPr>
          <p:cNvSpPr/>
          <p:nvPr/>
        </p:nvSpPr>
        <p:spPr>
          <a:xfrm>
            <a:off x="4211563" y="6123587"/>
            <a:ext cx="3565153" cy="390429"/>
          </a:xfrm>
          <a:prstGeom prst="rect">
            <a:avLst/>
          </a:prstGeom>
          <a:solidFill>
            <a:srgbClr val="0128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5" name="Rechthoek 161">
            <a:extLst>
              <a:ext uri="{FF2B5EF4-FFF2-40B4-BE49-F238E27FC236}">
                <a16:creationId xmlns:a16="http://schemas.microsoft.com/office/drawing/2014/main" id="{E139CE1D-81F1-1944-B172-96F488D48285}"/>
              </a:ext>
            </a:extLst>
          </p:cNvPr>
          <p:cNvSpPr/>
          <p:nvPr/>
        </p:nvSpPr>
        <p:spPr>
          <a:xfrm>
            <a:off x="4211562" y="5615695"/>
            <a:ext cx="3893144" cy="39042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6" name="object 124">
            <a:extLst>
              <a:ext uri="{FF2B5EF4-FFF2-40B4-BE49-F238E27FC236}">
                <a16:creationId xmlns:a16="http://schemas.microsoft.com/office/drawing/2014/main" id="{4E55F2E7-63A8-BB45-8FAE-C428B2C1AE67}"/>
              </a:ext>
            </a:extLst>
          </p:cNvPr>
          <p:cNvSpPr txBox="1"/>
          <p:nvPr/>
        </p:nvSpPr>
        <p:spPr>
          <a:xfrm>
            <a:off x="3627740" y="5487544"/>
            <a:ext cx="425535" cy="286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200000"/>
              </a:lnSpc>
            </a:pPr>
            <a:r>
              <a:rPr lang="nl-BE" sz="1650" spc="-9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100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9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94.1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93.2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6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90.5</a:t>
            </a:r>
          </a:p>
          <a:p>
            <a:pPr marL="12700" marR="5080" algn="just">
              <a:lnSpc>
                <a:spcPct val="200000"/>
              </a:lnSpc>
            </a:pPr>
            <a:r>
              <a:rPr lang="nl-BE" sz="1650" spc="-6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88.2</a:t>
            </a:r>
            <a:endParaRPr lang="nl-BE" sz="1650" spc="-15" dirty="0">
              <a:solidFill>
                <a:schemeClr val="tx1">
                  <a:lumMod val="85000"/>
                  <a:lumOff val="15000"/>
                </a:schemeClr>
              </a:solidFill>
              <a:latin typeface="DIN Pro Medium" panose="020B0504020101020102" pitchFamily="34" charset="0"/>
              <a:cs typeface="DIN Pro Medium" panose="020B0504020101020102" pitchFamily="34" charset="0"/>
            </a:endParaRPr>
          </a:p>
          <a:p>
            <a:pPr marL="12700" marR="5080" algn="just">
              <a:lnSpc>
                <a:spcPct val="145700"/>
              </a:lnSpc>
            </a:pPr>
            <a:endParaRPr sz="1650" dirty="0">
              <a:solidFill>
                <a:schemeClr val="tx1">
                  <a:lumMod val="85000"/>
                  <a:lumOff val="15000"/>
                </a:schemeClr>
              </a:solidFill>
              <a:latin typeface="DIN Pro Medium" panose="020B0504020101020102" pitchFamily="34" charset="0"/>
              <a:cs typeface="DIN Pro Medium" panose="020B0504020101020102" pitchFamily="34" charset="0"/>
            </a:endParaRPr>
          </a:p>
        </p:txBody>
      </p:sp>
      <p:sp>
        <p:nvSpPr>
          <p:cNvPr id="77" name="object 126">
            <a:extLst>
              <a:ext uri="{FF2B5EF4-FFF2-40B4-BE49-F238E27FC236}">
                <a16:creationId xmlns:a16="http://schemas.microsoft.com/office/drawing/2014/main" id="{814688D4-76CC-C646-82E4-D935BADCFEF0}"/>
              </a:ext>
            </a:extLst>
          </p:cNvPr>
          <p:cNvSpPr/>
          <p:nvPr/>
        </p:nvSpPr>
        <p:spPr>
          <a:xfrm>
            <a:off x="4211562" y="6199721"/>
            <a:ext cx="1361215" cy="252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128">
            <a:extLst>
              <a:ext uri="{FF2B5EF4-FFF2-40B4-BE49-F238E27FC236}">
                <a16:creationId xmlns:a16="http://schemas.microsoft.com/office/drawing/2014/main" id="{A6554298-E611-6A45-AE11-2F562C5C7043}"/>
              </a:ext>
            </a:extLst>
          </p:cNvPr>
          <p:cNvSpPr/>
          <p:nvPr/>
        </p:nvSpPr>
        <p:spPr>
          <a:xfrm>
            <a:off x="4224493" y="7160597"/>
            <a:ext cx="1361215" cy="252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5" name="Google Shape;336;p16">
            <a:extLst>
              <a:ext uri="{FF2B5EF4-FFF2-40B4-BE49-F238E27FC236}">
                <a16:creationId xmlns:a16="http://schemas.microsoft.com/office/drawing/2014/main" id="{88C8F2A0-BE53-724D-965D-EFC4A4DC197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854936" y="582602"/>
            <a:ext cx="394227" cy="394227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object 129">
            <a:extLst>
              <a:ext uri="{FF2B5EF4-FFF2-40B4-BE49-F238E27FC236}">
                <a16:creationId xmlns:a16="http://schemas.microsoft.com/office/drawing/2014/main" id="{C8A73A46-2492-9C43-8B16-6637ED7747AE}"/>
              </a:ext>
            </a:extLst>
          </p:cNvPr>
          <p:cNvSpPr/>
          <p:nvPr/>
        </p:nvSpPr>
        <p:spPr>
          <a:xfrm>
            <a:off x="4235047" y="7651394"/>
            <a:ext cx="1361215" cy="252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7" name="Afbeelding 3" descr="Afbeelding met tekening, teken, klok&#10;&#10;Automatisch gegenereerde beschrijving">
            <a:extLst>
              <a:ext uri="{FF2B5EF4-FFF2-40B4-BE49-F238E27FC236}">
                <a16:creationId xmlns:a16="http://schemas.microsoft.com/office/drawing/2014/main" id="{829AD888-1EC4-9D4D-ADDC-8DA434CE1CA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26617" y="6628263"/>
            <a:ext cx="963054" cy="251999"/>
          </a:xfrm>
          <a:prstGeom prst="rect">
            <a:avLst/>
          </a:prstGeom>
        </p:spPr>
      </p:pic>
      <p:sp>
        <p:nvSpPr>
          <p:cNvPr id="99" name="Achthoek 70">
            <a:extLst>
              <a:ext uri="{FF2B5EF4-FFF2-40B4-BE49-F238E27FC236}">
                <a16:creationId xmlns:a16="http://schemas.microsoft.com/office/drawing/2014/main" id="{D0EDB9B9-827C-644E-8D4D-766CE6B807EE}"/>
              </a:ext>
            </a:extLst>
          </p:cNvPr>
          <p:cNvSpPr/>
          <p:nvPr/>
        </p:nvSpPr>
        <p:spPr>
          <a:xfrm rot="4080960">
            <a:off x="11760513" y="4587970"/>
            <a:ext cx="4182609" cy="4015596"/>
          </a:xfrm>
          <a:prstGeom prst="octagon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00" name="Achthoek 71">
            <a:extLst>
              <a:ext uri="{FF2B5EF4-FFF2-40B4-BE49-F238E27FC236}">
                <a16:creationId xmlns:a16="http://schemas.microsoft.com/office/drawing/2014/main" id="{E9E1718B-5ABE-A84D-B4AE-8A2E80DCEA46}"/>
              </a:ext>
            </a:extLst>
          </p:cNvPr>
          <p:cNvSpPr/>
          <p:nvPr/>
        </p:nvSpPr>
        <p:spPr>
          <a:xfrm rot="4080960">
            <a:off x="12046377" y="4872755"/>
            <a:ext cx="3606459" cy="3462453"/>
          </a:xfrm>
          <a:prstGeom prst="octag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1" name="Achthoek 72">
            <a:extLst>
              <a:ext uri="{FF2B5EF4-FFF2-40B4-BE49-F238E27FC236}">
                <a16:creationId xmlns:a16="http://schemas.microsoft.com/office/drawing/2014/main" id="{0447271E-66C9-9F48-856D-07BF545E6619}"/>
              </a:ext>
            </a:extLst>
          </p:cNvPr>
          <p:cNvSpPr/>
          <p:nvPr/>
        </p:nvSpPr>
        <p:spPr>
          <a:xfrm rot="4080960">
            <a:off x="12296748" y="5183656"/>
            <a:ext cx="3085478" cy="2878070"/>
          </a:xfrm>
          <a:prstGeom prst="octag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2" name="Achthoek 73">
            <a:extLst>
              <a:ext uri="{FF2B5EF4-FFF2-40B4-BE49-F238E27FC236}">
                <a16:creationId xmlns:a16="http://schemas.microsoft.com/office/drawing/2014/main" id="{B6588904-54B5-0341-BCD7-22099B735F88}"/>
              </a:ext>
            </a:extLst>
          </p:cNvPr>
          <p:cNvSpPr/>
          <p:nvPr/>
        </p:nvSpPr>
        <p:spPr>
          <a:xfrm rot="4080960">
            <a:off x="12637834" y="5494557"/>
            <a:ext cx="2419918" cy="2257249"/>
          </a:xfrm>
          <a:prstGeom prst="octag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3" name="Achthoek 74">
            <a:extLst>
              <a:ext uri="{FF2B5EF4-FFF2-40B4-BE49-F238E27FC236}">
                <a16:creationId xmlns:a16="http://schemas.microsoft.com/office/drawing/2014/main" id="{3E6FF4AF-78C8-F843-9412-504E360B3A31}"/>
              </a:ext>
            </a:extLst>
          </p:cNvPr>
          <p:cNvSpPr/>
          <p:nvPr/>
        </p:nvSpPr>
        <p:spPr>
          <a:xfrm rot="4080960">
            <a:off x="12949891" y="5771639"/>
            <a:ext cx="1815968" cy="1693897"/>
          </a:xfrm>
          <a:prstGeom prst="octag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4" name="Achthoek 75">
            <a:extLst>
              <a:ext uri="{FF2B5EF4-FFF2-40B4-BE49-F238E27FC236}">
                <a16:creationId xmlns:a16="http://schemas.microsoft.com/office/drawing/2014/main" id="{556B84FC-C07C-E64E-8441-4A68E5DFE0B6}"/>
              </a:ext>
            </a:extLst>
          </p:cNvPr>
          <p:cNvSpPr/>
          <p:nvPr/>
        </p:nvSpPr>
        <p:spPr>
          <a:xfrm rot="4080960">
            <a:off x="13235475" y="6027419"/>
            <a:ext cx="1278412" cy="1192477"/>
          </a:xfrm>
          <a:prstGeom prst="octagon">
            <a:avLst/>
          </a:prstGeom>
          <a:noFill/>
          <a:ln w="412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5" name="Achthoek 77">
            <a:extLst>
              <a:ext uri="{FF2B5EF4-FFF2-40B4-BE49-F238E27FC236}">
                <a16:creationId xmlns:a16="http://schemas.microsoft.com/office/drawing/2014/main" id="{3A8DE442-42A1-0748-A8AB-0DC204214F4E}"/>
              </a:ext>
            </a:extLst>
          </p:cNvPr>
          <p:cNvSpPr/>
          <p:nvPr/>
        </p:nvSpPr>
        <p:spPr>
          <a:xfrm rot="4080960">
            <a:off x="13478379" y="6252391"/>
            <a:ext cx="777790" cy="725507"/>
          </a:xfrm>
          <a:prstGeom prst="octag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6" name="Achthoek 78">
            <a:extLst>
              <a:ext uri="{FF2B5EF4-FFF2-40B4-BE49-F238E27FC236}">
                <a16:creationId xmlns:a16="http://schemas.microsoft.com/office/drawing/2014/main" id="{F01365D9-3737-694A-94C2-ABC3A4B48D25}"/>
              </a:ext>
            </a:extLst>
          </p:cNvPr>
          <p:cNvSpPr/>
          <p:nvPr/>
        </p:nvSpPr>
        <p:spPr>
          <a:xfrm rot="4080960">
            <a:off x="13671535" y="6421400"/>
            <a:ext cx="391477" cy="365162"/>
          </a:xfrm>
          <a:prstGeom prst="octag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7" name="Achthoek 79">
            <a:extLst>
              <a:ext uri="{FF2B5EF4-FFF2-40B4-BE49-F238E27FC236}">
                <a16:creationId xmlns:a16="http://schemas.microsoft.com/office/drawing/2014/main" id="{9E15359E-7F0F-B043-BB24-F629EE5DB205}"/>
              </a:ext>
            </a:extLst>
          </p:cNvPr>
          <p:cNvSpPr/>
          <p:nvPr/>
        </p:nvSpPr>
        <p:spPr>
          <a:xfrm rot="4080960">
            <a:off x="13778996" y="6523731"/>
            <a:ext cx="176554" cy="151691"/>
          </a:xfrm>
          <a:prstGeom prst="octag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8" name="Inkt 80">
                <a:extLst>
                  <a:ext uri="{FF2B5EF4-FFF2-40B4-BE49-F238E27FC236}">
                    <a16:creationId xmlns:a16="http://schemas.microsoft.com/office/drawing/2014/main" id="{A4EF4716-69F1-C049-96AC-2D49C438687F}"/>
                  </a:ext>
                </a:extLst>
              </p14:cNvPr>
              <p14:cNvContentPartPr/>
              <p14:nvPr/>
            </p14:nvContentPartPr>
            <p14:xfrm rot="4080960">
              <a:off x="13863806" y="6609074"/>
              <a:ext cx="360" cy="360"/>
            </p14:xfrm>
          </p:contentPart>
        </mc:Choice>
        <mc:Fallback xmlns="">
          <p:pic>
            <p:nvPicPr>
              <p:cNvPr id="108" name="Inkt 80">
                <a:extLst>
                  <a:ext uri="{FF2B5EF4-FFF2-40B4-BE49-F238E27FC236}">
                    <a16:creationId xmlns:a16="http://schemas.microsoft.com/office/drawing/2014/main" id="{A4EF4716-69F1-C049-96AC-2D49C438687F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 rot="4080960">
                <a:off x="13859486" y="6604754"/>
                <a:ext cx="9000" cy="9000"/>
              </a:xfrm>
              <a:prstGeom prst="rect">
                <a:avLst/>
              </a:prstGeom>
            </p:spPr>
          </p:pic>
        </mc:Fallback>
      </mc:AlternateContent>
      <p:cxnSp>
        <p:nvCxnSpPr>
          <p:cNvPr id="109" name="Rechte verbindingslijn 92">
            <a:extLst>
              <a:ext uri="{FF2B5EF4-FFF2-40B4-BE49-F238E27FC236}">
                <a16:creationId xmlns:a16="http://schemas.microsoft.com/office/drawing/2014/main" id="{5FA9A2D6-B350-454C-AFC6-9194251E92A8}"/>
              </a:ext>
            </a:extLst>
          </p:cNvPr>
          <p:cNvCxnSpPr>
            <a:cxnSpLocks/>
            <a:stCxn id="99" idx="5"/>
          </p:cNvCxnSpPr>
          <p:nvPr/>
        </p:nvCxnSpPr>
        <p:spPr>
          <a:xfrm>
            <a:off x="13840141" y="4345192"/>
            <a:ext cx="20105" cy="2263827"/>
          </a:xfrm>
          <a:prstGeom prst="line">
            <a:avLst/>
          </a:prstGeom>
          <a:ln w="22225">
            <a:solidFill>
              <a:srgbClr val="182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Rechte verbindingslijn 93">
            <a:extLst>
              <a:ext uri="{FF2B5EF4-FFF2-40B4-BE49-F238E27FC236}">
                <a16:creationId xmlns:a16="http://schemas.microsoft.com/office/drawing/2014/main" id="{DCBB2DD1-E805-6849-BC12-3745C8763820}"/>
              </a:ext>
            </a:extLst>
          </p:cNvPr>
          <p:cNvCxnSpPr>
            <a:cxnSpLocks/>
            <a:stCxn id="99" idx="6"/>
          </p:cNvCxnSpPr>
          <p:nvPr/>
        </p:nvCxnSpPr>
        <p:spPr>
          <a:xfrm flipH="1">
            <a:off x="13856767" y="4995521"/>
            <a:ext cx="1514264" cy="1613498"/>
          </a:xfrm>
          <a:prstGeom prst="line">
            <a:avLst/>
          </a:prstGeom>
          <a:ln w="22225">
            <a:solidFill>
              <a:srgbClr val="182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Rechte verbindingslijn 96">
            <a:extLst>
              <a:ext uri="{FF2B5EF4-FFF2-40B4-BE49-F238E27FC236}">
                <a16:creationId xmlns:a16="http://schemas.microsoft.com/office/drawing/2014/main" id="{7000289E-347A-934E-9C62-E7610C66004E}"/>
              </a:ext>
            </a:extLst>
          </p:cNvPr>
          <p:cNvCxnSpPr>
            <a:cxnSpLocks/>
            <a:stCxn id="99" idx="7"/>
          </p:cNvCxnSpPr>
          <p:nvPr/>
        </p:nvCxnSpPr>
        <p:spPr>
          <a:xfrm flipH="1" flipV="1">
            <a:off x="13862326" y="6609020"/>
            <a:ext cx="2193894" cy="83766"/>
          </a:xfrm>
          <a:prstGeom prst="line">
            <a:avLst/>
          </a:prstGeom>
          <a:ln w="22225">
            <a:solidFill>
              <a:srgbClr val="182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Rechte verbindingslijn 99">
            <a:extLst>
              <a:ext uri="{FF2B5EF4-FFF2-40B4-BE49-F238E27FC236}">
                <a16:creationId xmlns:a16="http://schemas.microsoft.com/office/drawing/2014/main" id="{974BC9D0-EB26-224F-95EF-A2BF57395EE4}"/>
              </a:ext>
            </a:extLst>
          </p:cNvPr>
          <p:cNvCxnSpPr>
            <a:cxnSpLocks/>
            <a:stCxn id="99" idx="0"/>
          </p:cNvCxnSpPr>
          <p:nvPr/>
        </p:nvCxnSpPr>
        <p:spPr>
          <a:xfrm flipH="1" flipV="1">
            <a:off x="13863807" y="6609019"/>
            <a:ext cx="1542083" cy="1614658"/>
          </a:xfrm>
          <a:prstGeom prst="line">
            <a:avLst/>
          </a:prstGeom>
          <a:ln w="22225">
            <a:solidFill>
              <a:srgbClr val="182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Rechte verbindingslijn 102">
            <a:extLst>
              <a:ext uri="{FF2B5EF4-FFF2-40B4-BE49-F238E27FC236}">
                <a16:creationId xmlns:a16="http://schemas.microsoft.com/office/drawing/2014/main" id="{E9B96F20-E9A6-9347-A24A-BFDFF922B85E}"/>
              </a:ext>
            </a:extLst>
          </p:cNvPr>
          <p:cNvCxnSpPr>
            <a:cxnSpLocks/>
            <a:stCxn id="99" idx="1"/>
          </p:cNvCxnSpPr>
          <p:nvPr/>
        </p:nvCxnSpPr>
        <p:spPr>
          <a:xfrm flipV="1">
            <a:off x="13863494" y="6603982"/>
            <a:ext cx="6559" cy="2242362"/>
          </a:xfrm>
          <a:prstGeom prst="line">
            <a:avLst/>
          </a:prstGeom>
          <a:ln w="22225">
            <a:solidFill>
              <a:srgbClr val="182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Rechte verbindingslijn 105">
            <a:extLst>
              <a:ext uri="{FF2B5EF4-FFF2-40B4-BE49-F238E27FC236}">
                <a16:creationId xmlns:a16="http://schemas.microsoft.com/office/drawing/2014/main" id="{810C80D1-6074-3441-B165-48EB1CB9A0FF}"/>
              </a:ext>
            </a:extLst>
          </p:cNvPr>
          <p:cNvCxnSpPr>
            <a:cxnSpLocks/>
            <a:stCxn id="99" idx="2"/>
          </p:cNvCxnSpPr>
          <p:nvPr/>
        </p:nvCxnSpPr>
        <p:spPr>
          <a:xfrm flipV="1">
            <a:off x="12332604" y="6595769"/>
            <a:ext cx="1538914" cy="1600246"/>
          </a:xfrm>
          <a:prstGeom prst="line">
            <a:avLst/>
          </a:prstGeom>
          <a:ln w="22225">
            <a:solidFill>
              <a:srgbClr val="182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Rechte verbindingslijn 108">
            <a:extLst>
              <a:ext uri="{FF2B5EF4-FFF2-40B4-BE49-F238E27FC236}">
                <a16:creationId xmlns:a16="http://schemas.microsoft.com/office/drawing/2014/main" id="{51317218-3E09-1546-A764-FD43B5A281C7}"/>
              </a:ext>
            </a:extLst>
          </p:cNvPr>
          <p:cNvCxnSpPr>
            <a:cxnSpLocks/>
            <a:stCxn id="99" idx="3"/>
          </p:cNvCxnSpPr>
          <p:nvPr/>
        </p:nvCxnSpPr>
        <p:spPr>
          <a:xfrm>
            <a:off x="11647415" y="6498750"/>
            <a:ext cx="2218543" cy="110378"/>
          </a:xfrm>
          <a:prstGeom prst="line">
            <a:avLst/>
          </a:prstGeom>
          <a:ln w="22225">
            <a:solidFill>
              <a:srgbClr val="182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Rechte verbindingslijn 111">
            <a:extLst>
              <a:ext uri="{FF2B5EF4-FFF2-40B4-BE49-F238E27FC236}">
                <a16:creationId xmlns:a16="http://schemas.microsoft.com/office/drawing/2014/main" id="{88105CB8-622E-9C44-94E5-978B96699B40}"/>
              </a:ext>
            </a:extLst>
          </p:cNvPr>
          <p:cNvCxnSpPr>
            <a:cxnSpLocks/>
          </p:cNvCxnSpPr>
          <p:nvPr/>
        </p:nvCxnSpPr>
        <p:spPr>
          <a:xfrm>
            <a:off x="12289696" y="4971914"/>
            <a:ext cx="1574782" cy="1636695"/>
          </a:xfrm>
          <a:prstGeom prst="line">
            <a:avLst/>
          </a:prstGeom>
          <a:ln w="22225">
            <a:solidFill>
              <a:srgbClr val="182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Rechte verbindingslijn 123">
            <a:extLst>
              <a:ext uri="{FF2B5EF4-FFF2-40B4-BE49-F238E27FC236}">
                <a16:creationId xmlns:a16="http://schemas.microsoft.com/office/drawing/2014/main" id="{1D7BA160-C13E-B44F-9828-6EF998ECDE19}"/>
              </a:ext>
            </a:extLst>
          </p:cNvPr>
          <p:cNvCxnSpPr>
            <a:stCxn id="102" idx="5"/>
            <a:endCxn id="102" idx="6"/>
          </p:cNvCxnSpPr>
          <p:nvPr/>
        </p:nvCxnSpPr>
        <p:spPr>
          <a:xfrm>
            <a:off x="13828354" y="5326194"/>
            <a:ext cx="860545" cy="36556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Rechte verbindingslijn 125">
            <a:extLst>
              <a:ext uri="{FF2B5EF4-FFF2-40B4-BE49-F238E27FC236}">
                <a16:creationId xmlns:a16="http://schemas.microsoft.com/office/drawing/2014/main" id="{63775A47-6540-AF47-933C-E82B705FAC6B}"/>
              </a:ext>
            </a:extLst>
          </p:cNvPr>
          <p:cNvCxnSpPr>
            <a:stCxn id="102" idx="6"/>
            <a:endCxn id="101" idx="7"/>
          </p:cNvCxnSpPr>
          <p:nvPr/>
        </p:nvCxnSpPr>
        <p:spPr>
          <a:xfrm>
            <a:off x="14688899" y="5691757"/>
            <a:ext cx="746950" cy="104113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Rechte verbindingslijn 127">
            <a:extLst>
              <a:ext uri="{FF2B5EF4-FFF2-40B4-BE49-F238E27FC236}">
                <a16:creationId xmlns:a16="http://schemas.microsoft.com/office/drawing/2014/main" id="{0B245D02-1588-074A-8EDE-3B1C21A76A3B}"/>
              </a:ext>
            </a:extLst>
          </p:cNvPr>
          <p:cNvCxnSpPr>
            <a:stCxn id="101" idx="7"/>
            <a:endCxn id="101" idx="0"/>
          </p:cNvCxnSpPr>
          <p:nvPr/>
        </p:nvCxnSpPr>
        <p:spPr>
          <a:xfrm flipH="1">
            <a:off x="14969743" y="6732890"/>
            <a:ext cx="466106" cy="1097225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Rechte verbindingslijn 129">
            <a:extLst>
              <a:ext uri="{FF2B5EF4-FFF2-40B4-BE49-F238E27FC236}">
                <a16:creationId xmlns:a16="http://schemas.microsoft.com/office/drawing/2014/main" id="{2C0781F0-5318-974C-8AB9-817C3DA45550}"/>
              </a:ext>
            </a:extLst>
          </p:cNvPr>
          <p:cNvCxnSpPr>
            <a:stCxn id="101" idx="0"/>
            <a:endCxn id="101" idx="1"/>
          </p:cNvCxnSpPr>
          <p:nvPr/>
        </p:nvCxnSpPr>
        <p:spPr>
          <a:xfrm flipH="1">
            <a:off x="13864272" y="7830115"/>
            <a:ext cx="1105471" cy="44628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Rechte verbindingslijn 131">
            <a:extLst>
              <a:ext uri="{FF2B5EF4-FFF2-40B4-BE49-F238E27FC236}">
                <a16:creationId xmlns:a16="http://schemas.microsoft.com/office/drawing/2014/main" id="{C372C59D-92F1-9942-9FD6-D81EB3B10322}"/>
              </a:ext>
            </a:extLst>
          </p:cNvPr>
          <p:cNvCxnSpPr>
            <a:stCxn id="101" idx="1"/>
            <a:endCxn id="101" idx="2"/>
          </p:cNvCxnSpPr>
          <p:nvPr/>
        </p:nvCxnSpPr>
        <p:spPr>
          <a:xfrm flipH="1" flipV="1">
            <a:off x="12767048" y="7810289"/>
            <a:ext cx="1097224" cy="46610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Rechte verbindingslijn 133">
            <a:extLst>
              <a:ext uri="{FF2B5EF4-FFF2-40B4-BE49-F238E27FC236}">
                <a16:creationId xmlns:a16="http://schemas.microsoft.com/office/drawing/2014/main" id="{D9CA07A4-4D80-2447-82DC-D834C033F34C}"/>
              </a:ext>
            </a:extLst>
          </p:cNvPr>
          <p:cNvCxnSpPr>
            <a:stCxn id="101" idx="2"/>
            <a:endCxn id="102" idx="3"/>
          </p:cNvCxnSpPr>
          <p:nvPr/>
        </p:nvCxnSpPr>
        <p:spPr>
          <a:xfrm flipH="1" flipV="1">
            <a:off x="12595778" y="6536753"/>
            <a:ext cx="171270" cy="127353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Rechte verbindingslijn 135">
            <a:extLst>
              <a:ext uri="{FF2B5EF4-FFF2-40B4-BE49-F238E27FC236}">
                <a16:creationId xmlns:a16="http://schemas.microsoft.com/office/drawing/2014/main" id="{90F95252-93DD-864A-BE24-343A33133062}"/>
              </a:ext>
            </a:extLst>
          </p:cNvPr>
          <p:cNvCxnSpPr>
            <a:stCxn id="102" idx="3"/>
            <a:endCxn id="101" idx="4"/>
          </p:cNvCxnSpPr>
          <p:nvPr/>
        </p:nvCxnSpPr>
        <p:spPr>
          <a:xfrm flipV="1">
            <a:off x="12595778" y="5415267"/>
            <a:ext cx="113453" cy="112148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Rechte verbindingslijn 137">
            <a:extLst>
              <a:ext uri="{FF2B5EF4-FFF2-40B4-BE49-F238E27FC236}">
                <a16:creationId xmlns:a16="http://schemas.microsoft.com/office/drawing/2014/main" id="{68095E4F-2E9D-0044-A658-84AE3098C114}"/>
              </a:ext>
            </a:extLst>
          </p:cNvPr>
          <p:cNvCxnSpPr>
            <a:stCxn id="101" idx="4"/>
            <a:endCxn id="102" idx="5"/>
          </p:cNvCxnSpPr>
          <p:nvPr/>
        </p:nvCxnSpPr>
        <p:spPr>
          <a:xfrm flipV="1">
            <a:off x="12709231" y="5326194"/>
            <a:ext cx="1119123" cy="8907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Rechte verbindingslijn 139">
            <a:extLst>
              <a:ext uri="{FF2B5EF4-FFF2-40B4-BE49-F238E27FC236}">
                <a16:creationId xmlns:a16="http://schemas.microsoft.com/office/drawing/2014/main" id="{46CC65B4-01EC-7A47-BF2C-523D5BFC21A4}"/>
              </a:ext>
            </a:extLst>
          </p:cNvPr>
          <p:cNvCxnSpPr>
            <a:stCxn id="103" idx="4"/>
            <a:endCxn id="103" idx="5"/>
          </p:cNvCxnSpPr>
          <p:nvPr/>
        </p:nvCxnSpPr>
        <p:spPr>
          <a:xfrm flipV="1">
            <a:off x="13192659" y="5645294"/>
            <a:ext cx="650629" cy="262660"/>
          </a:xfrm>
          <a:prstGeom prst="line">
            <a:avLst/>
          </a:prstGeom>
          <a:ln w="50800">
            <a:solidFill>
              <a:srgbClr val="0127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Rechte verbindingslijn 141">
            <a:extLst>
              <a:ext uri="{FF2B5EF4-FFF2-40B4-BE49-F238E27FC236}">
                <a16:creationId xmlns:a16="http://schemas.microsoft.com/office/drawing/2014/main" id="{9D02482D-A5FB-304E-A76D-0F4EF10C83CC}"/>
              </a:ext>
            </a:extLst>
          </p:cNvPr>
          <p:cNvCxnSpPr>
            <a:stCxn id="103" idx="5"/>
            <a:endCxn id="103" idx="6"/>
          </p:cNvCxnSpPr>
          <p:nvPr/>
        </p:nvCxnSpPr>
        <p:spPr>
          <a:xfrm>
            <a:off x="13843288" y="5645294"/>
            <a:ext cx="645774" cy="274328"/>
          </a:xfrm>
          <a:prstGeom prst="line">
            <a:avLst/>
          </a:prstGeom>
          <a:ln w="50800">
            <a:solidFill>
              <a:srgbClr val="0127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Rechte verbindingslijn 143">
            <a:extLst>
              <a:ext uri="{FF2B5EF4-FFF2-40B4-BE49-F238E27FC236}">
                <a16:creationId xmlns:a16="http://schemas.microsoft.com/office/drawing/2014/main" id="{74F60CDA-8D3E-9647-BA80-F710B8DB9E9B}"/>
              </a:ext>
            </a:extLst>
          </p:cNvPr>
          <p:cNvCxnSpPr>
            <a:cxnSpLocks/>
            <a:stCxn id="103" idx="6"/>
            <a:endCxn id="103" idx="7"/>
          </p:cNvCxnSpPr>
          <p:nvPr/>
        </p:nvCxnSpPr>
        <p:spPr>
          <a:xfrm>
            <a:off x="14489062" y="5919622"/>
            <a:ext cx="308357" cy="763824"/>
          </a:xfrm>
          <a:prstGeom prst="line">
            <a:avLst/>
          </a:prstGeom>
          <a:ln w="50800">
            <a:solidFill>
              <a:srgbClr val="FFE3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Rechte verbindingslijn 145">
            <a:extLst>
              <a:ext uri="{FF2B5EF4-FFF2-40B4-BE49-F238E27FC236}">
                <a16:creationId xmlns:a16="http://schemas.microsoft.com/office/drawing/2014/main" id="{28359866-DA63-6543-9367-14FFE2202B30}"/>
              </a:ext>
            </a:extLst>
          </p:cNvPr>
          <p:cNvCxnSpPr>
            <a:cxnSpLocks/>
            <a:stCxn id="103" idx="7"/>
            <a:endCxn id="103" idx="0"/>
          </p:cNvCxnSpPr>
          <p:nvPr/>
        </p:nvCxnSpPr>
        <p:spPr>
          <a:xfrm flipH="1">
            <a:off x="14523091" y="6683446"/>
            <a:ext cx="274328" cy="645775"/>
          </a:xfrm>
          <a:prstGeom prst="line">
            <a:avLst/>
          </a:prstGeom>
          <a:ln w="50800">
            <a:solidFill>
              <a:srgbClr val="FFE3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Rechte verbindingslijn 154">
            <a:extLst>
              <a:ext uri="{FF2B5EF4-FFF2-40B4-BE49-F238E27FC236}">
                <a16:creationId xmlns:a16="http://schemas.microsoft.com/office/drawing/2014/main" id="{0AA1A90F-1497-034D-BC6A-A68B69FBBEE9}"/>
              </a:ext>
            </a:extLst>
          </p:cNvPr>
          <p:cNvCxnSpPr>
            <a:cxnSpLocks/>
            <a:stCxn id="104" idx="0"/>
            <a:endCxn id="103" idx="1"/>
          </p:cNvCxnSpPr>
          <p:nvPr/>
        </p:nvCxnSpPr>
        <p:spPr>
          <a:xfrm flipH="1">
            <a:off x="13872462" y="7123932"/>
            <a:ext cx="470520" cy="467949"/>
          </a:xfrm>
          <a:prstGeom prst="line">
            <a:avLst/>
          </a:prstGeom>
          <a:ln w="50800">
            <a:solidFill>
              <a:srgbClr val="0127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Rechte verbindingslijn 156">
            <a:extLst>
              <a:ext uri="{FF2B5EF4-FFF2-40B4-BE49-F238E27FC236}">
                <a16:creationId xmlns:a16="http://schemas.microsoft.com/office/drawing/2014/main" id="{7E9C1BDA-F14D-E849-AE80-8240BCFD820E}"/>
              </a:ext>
            </a:extLst>
          </p:cNvPr>
          <p:cNvCxnSpPr>
            <a:stCxn id="103" idx="1"/>
            <a:endCxn id="103" idx="2"/>
          </p:cNvCxnSpPr>
          <p:nvPr/>
        </p:nvCxnSpPr>
        <p:spPr>
          <a:xfrm flipH="1" flipV="1">
            <a:off x="13226688" y="7317553"/>
            <a:ext cx="645774" cy="274328"/>
          </a:xfrm>
          <a:prstGeom prst="line">
            <a:avLst/>
          </a:prstGeom>
          <a:ln w="50800">
            <a:solidFill>
              <a:srgbClr val="0127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Rechte verbindingslijn 158">
            <a:extLst>
              <a:ext uri="{FF2B5EF4-FFF2-40B4-BE49-F238E27FC236}">
                <a16:creationId xmlns:a16="http://schemas.microsoft.com/office/drawing/2014/main" id="{A11E27DB-CC4E-6641-9575-2AD071725565}"/>
              </a:ext>
            </a:extLst>
          </p:cNvPr>
          <p:cNvCxnSpPr>
            <a:cxnSpLocks/>
            <a:stCxn id="103" idx="2"/>
            <a:endCxn id="104" idx="3"/>
          </p:cNvCxnSpPr>
          <p:nvPr/>
        </p:nvCxnSpPr>
        <p:spPr>
          <a:xfrm flipH="1" flipV="1">
            <a:off x="13213257" y="6577999"/>
            <a:ext cx="13431" cy="739554"/>
          </a:xfrm>
          <a:prstGeom prst="line">
            <a:avLst/>
          </a:prstGeom>
          <a:ln w="50800">
            <a:solidFill>
              <a:srgbClr val="FFE3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Rechte verbindingslijn 160">
            <a:extLst>
              <a:ext uri="{FF2B5EF4-FFF2-40B4-BE49-F238E27FC236}">
                <a16:creationId xmlns:a16="http://schemas.microsoft.com/office/drawing/2014/main" id="{9B906688-CE07-3B49-803F-46D0F7F820AF}"/>
              </a:ext>
            </a:extLst>
          </p:cNvPr>
          <p:cNvCxnSpPr>
            <a:cxnSpLocks/>
            <a:stCxn id="104" idx="3"/>
            <a:endCxn id="103" idx="4"/>
          </p:cNvCxnSpPr>
          <p:nvPr/>
        </p:nvCxnSpPr>
        <p:spPr>
          <a:xfrm flipH="1" flipV="1">
            <a:off x="13192659" y="5907954"/>
            <a:ext cx="20598" cy="670045"/>
          </a:xfrm>
          <a:prstGeom prst="line">
            <a:avLst/>
          </a:prstGeom>
          <a:ln w="50800">
            <a:solidFill>
              <a:srgbClr val="FFE3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Rechte verbindingslijn 192">
            <a:extLst>
              <a:ext uri="{FF2B5EF4-FFF2-40B4-BE49-F238E27FC236}">
                <a16:creationId xmlns:a16="http://schemas.microsoft.com/office/drawing/2014/main" id="{875B5C3D-DAB6-2D46-8B0F-6489AA4EC5AB}"/>
              </a:ext>
            </a:extLst>
          </p:cNvPr>
          <p:cNvCxnSpPr>
            <a:stCxn id="105" idx="5"/>
            <a:endCxn id="105" idx="6"/>
          </p:cNvCxnSpPr>
          <p:nvPr/>
        </p:nvCxnSpPr>
        <p:spPr>
          <a:xfrm>
            <a:off x="13861026" y="6198277"/>
            <a:ext cx="276590" cy="117497"/>
          </a:xfrm>
          <a:prstGeom prst="line">
            <a:avLst/>
          </a:prstGeom>
          <a:ln w="50800">
            <a:solidFill>
              <a:srgbClr val="FDA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Rechte verbindingslijn 194">
            <a:extLst>
              <a:ext uri="{FF2B5EF4-FFF2-40B4-BE49-F238E27FC236}">
                <a16:creationId xmlns:a16="http://schemas.microsoft.com/office/drawing/2014/main" id="{74ACA264-C001-4B41-951B-CB0AFB175B9B}"/>
              </a:ext>
            </a:extLst>
          </p:cNvPr>
          <p:cNvCxnSpPr>
            <a:stCxn id="105" idx="6"/>
            <a:endCxn id="105" idx="7"/>
          </p:cNvCxnSpPr>
          <p:nvPr/>
        </p:nvCxnSpPr>
        <p:spPr>
          <a:xfrm>
            <a:off x="14137616" y="6315774"/>
            <a:ext cx="132070" cy="327149"/>
          </a:xfrm>
          <a:prstGeom prst="line">
            <a:avLst/>
          </a:prstGeom>
          <a:ln w="50800">
            <a:solidFill>
              <a:srgbClr val="FDA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Rechte verbindingslijn 196">
            <a:extLst>
              <a:ext uri="{FF2B5EF4-FFF2-40B4-BE49-F238E27FC236}">
                <a16:creationId xmlns:a16="http://schemas.microsoft.com/office/drawing/2014/main" id="{987CC68F-9C55-004A-8805-9E5C26F74B59}"/>
              </a:ext>
            </a:extLst>
          </p:cNvPr>
          <p:cNvCxnSpPr>
            <a:stCxn id="105" idx="7"/>
            <a:endCxn id="104" idx="0"/>
          </p:cNvCxnSpPr>
          <p:nvPr/>
        </p:nvCxnSpPr>
        <p:spPr>
          <a:xfrm>
            <a:off x="14269686" y="6642923"/>
            <a:ext cx="73296" cy="481009"/>
          </a:xfrm>
          <a:prstGeom prst="line">
            <a:avLst/>
          </a:prstGeom>
          <a:ln w="50800">
            <a:solidFill>
              <a:srgbClr val="FDA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Rechte verbindingslijn 198">
            <a:extLst>
              <a:ext uri="{FF2B5EF4-FFF2-40B4-BE49-F238E27FC236}">
                <a16:creationId xmlns:a16="http://schemas.microsoft.com/office/drawing/2014/main" id="{38566A96-08D3-8A41-A6F4-B1AD5A788054}"/>
              </a:ext>
            </a:extLst>
          </p:cNvPr>
          <p:cNvCxnSpPr>
            <a:cxnSpLocks/>
            <a:stCxn id="104" idx="0"/>
            <a:endCxn id="105" idx="1"/>
          </p:cNvCxnSpPr>
          <p:nvPr/>
        </p:nvCxnSpPr>
        <p:spPr>
          <a:xfrm flipH="1" flipV="1">
            <a:off x="13873522" y="7032012"/>
            <a:ext cx="469460" cy="91920"/>
          </a:xfrm>
          <a:prstGeom prst="line">
            <a:avLst/>
          </a:prstGeom>
          <a:ln w="50800">
            <a:solidFill>
              <a:srgbClr val="FDA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Rechte verbindingslijn 201">
            <a:extLst>
              <a:ext uri="{FF2B5EF4-FFF2-40B4-BE49-F238E27FC236}">
                <a16:creationId xmlns:a16="http://schemas.microsoft.com/office/drawing/2014/main" id="{2C680B20-6FC5-2642-8B42-2EE9653914ED}"/>
              </a:ext>
            </a:extLst>
          </p:cNvPr>
          <p:cNvCxnSpPr>
            <a:stCxn id="105" idx="1"/>
            <a:endCxn id="104" idx="2"/>
          </p:cNvCxnSpPr>
          <p:nvPr/>
        </p:nvCxnSpPr>
        <p:spPr>
          <a:xfrm flipH="1">
            <a:off x="13430335" y="7032012"/>
            <a:ext cx="443187" cy="83705"/>
          </a:xfrm>
          <a:prstGeom prst="line">
            <a:avLst/>
          </a:prstGeom>
          <a:ln w="50800">
            <a:solidFill>
              <a:srgbClr val="FDA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Rechte verbindingslijn 203">
            <a:extLst>
              <a:ext uri="{FF2B5EF4-FFF2-40B4-BE49-F238E27FC236}">
                <a16:creationId xmlns:a16="http://schemas.microsoft.com/office/drawing/2014/main" id="{C77F9DB6-06D0-6D4F-A9C8-12C327C817FE}"/>
              </a:ext>
            </a:extLst>
          </p:cNvPr>
          <p:cNvCxnSpPr>
            <a:stCxn id="104" idx="2"/>
            <a:endCxn id="104" idx="3"/>
          </p:cNvCxnSpPr>
          <p:nvPr/>
        </p:nvCxnSpPr>
        <p:spPr>
          <a:xfrm flipH="1" flipV="1">
            <a:off x="13213257" y="6577999"/>
            <a:ext cx="217078" cy="537718"/>
          </a:xfrm>
          <a:prstGeom prst="line">
            <a:avLst/>
          </a:prstGeom>
          <a:ln w="25400">
            <a:solidFill>
              <a:srgbClr val="FDA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Rechte verbindingslijn 205">
            <a:extLst>
              <a:ext uri="{FF2B5EF4-FFF2-40B4-BE49-F238E27FC236}">
                <a16:creationId xmlns:a16="http://schemas.microsoft.com/office/drawing/2014/main" id="{AD144E28-CA6B-6141-94A3-52A863F04B4C}"/>
              </a:ext>
            </a:extLst>
          </p:cNvPr>
          <p:cNvCxnSpPr>
            <a:stCxn id="104" idx="3"/>
            <a:endCxn id="105" idx="4"/>
          </p:cNvCxnSpPr>
          <p:nvPr/>
        </p:nvCxnSpPr>
        <p:spPr>
          <a:xfrm flipV="1">
            <a:off x="13213257" y="6310776"/>
            <a:ext cx="369101" cy="267223"/>
          </a:xfrm>
          <a:prstGeom prst="line">
            <a:avLst/>
          </a:prstGeom>
          <a:ln w="50800">
            <a:solidFill>
              <a:srgbClr val="FDA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Rechte verbindingslijn 207">
            <a:extLst>
              <a:ext uri="{FF2B5EF4-FFF2-40B4-BE49-F238E27FC236}">
                <a16:creationId xmlns:a16="http://schemas.microsoft.com/office/drawing/2014/main" id="{354D42F5-BC73-C14E-A216-6414A4D2E511}"/>
              </a:ext>
            </a:extLst>
          </p:cNvPr>
          <p:cNvCxnSpPr>
            <a:stCxn id="105" idx="4"/>
            <a:endCxn id="105" idx="5"/>
          </p:cNvCxnSpPr>
          <p:nvPr/>
        </p:nvCxnSpPr>
        <p:spPr>
          <a:xfrm flipV="1">
            <a:off x="13582358" y="6198277"/>
            <a:ext cx="278668" cy="112499"/>
          </a:xfrm>
          <a:prstGeom prst="line">
            <a:avLst/>
          </a:prstGeom>
          <a:ln w="50800">
            <a:solidFill>
              <a:srgbClr val="FDA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Rechte verbindingslijn 209">
            <a:extLst>
              <a:ext uri="{FF2B5EF4-FFF2-40B4-BE49-F238E27FC236}">
                <a16:creationId xmlns:a16="http://schemas.microsoft.com/office/drawing/2014/main" id="{AA6EA48B-B879-C047-80E0-01CF04271C60}"/>
              </a:ext>
            </a:extLst>
          </p:cNvPr>
          <p:cNvCxnSpPr>
            <a:stCxn id="104" idx="3"/>
            <a:endCxn id="104" idx="4"/>
          </p:cNvCxnSpPr>
          <p:nvPr/>
        </p:nvCxnSpPr>
        <p:spPr>
          <a:xfrm flipV="1">
            <a:off x="13213257" y="6123383"/>
            <a:ext cx="193123" cy="454616"/>
          </a:xfrm>
          <a:prstGeom prst="line">
            <a:avLst/>
          </a:prstGeom>
          <a:ln w="50800">
            <a:solidFill>
              <a:srgbClr val="152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Rechte verbindingslijn 211">
            <a:extLst>
              <a:ext uri="{FF2B5EF4-FFF2-40B4-BE49-F238E27FC236}">
                <a16:creationId xmlns:a16="http://schemas.microsoft.com/office/drawing/2014/main" id="{7FAE1B07-6040-2748-9F22-38A339C01778}"/>
              </a:ext>
            </a:extLst>
          </p:cNvPr>
          <p:cNvCxnSpPr>
            <a:stCxn id="104" idx="4"/>
            <a:endCxn id="104" idx="5"/>
          </p:cNvCxnSpPr>
          <p:nvPr/>
        </p:nvCxnSpPr>
        <p:spPr>
          <a:xfrm flipV="1">
            <a:off x="13406380" y="5938475"/>
            <a:ext cx="458031" cy="184908"/>
          </a:xfrm>
          <a:prstGeom prst="line">
            <a:avLst/>
          </a:prstGeom>
          <a:ln w="50800">
            <a:solidFill>
              <a:srgbClr val="152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Rechte verbindingslijn 213">
            <a:extLst>
              <a:ext uri="{FF2B5EF4-FFF2-40B4-BE49-F238E27FC236}">
                <a16:creationId xmlns:a16="http://schemas.microsoft.com/office/drawing/2014/main" id="{C30409D2-3AC2-D14F-8526-BEBE585932BD}"/>
              </a:ext>
            </a:extLst>
          </p:cNvPr>
          <p:cNvCxnSpPr>
            <a:stCxn id="104" idx="5"/>
            <a:endCxn id="104" idx="6"/>
          </p:cNvCxnSpPr>
          <p:nvPr/>
        </p:nvCxnSpPr>
        <p:spPr>
          <a:xfrm>
            <a:off x="13864411" y="5938475"/>
            <a:ext cx="454616" cy="193123"/>
          </a:xfrm>
          <a:prstGeom prst="line">
            <a:avLst/>
          </a:prstGeom>
          <a:ln w="50800">
            <a:solidFill>
              <a:srgbClr val="152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Rechte verbindingslijn 215">
            <a:extLst>
              <a:ext uri="{FF2B5EF4-FFF2-40B4-BE49-F238E27FC236}">
                <a16:creationId xmlns:a16="http://schemas.microsoft.com/office/drawing/2014/main" id="{EBDE3903-7571-B34A-A56D-636BFB6B7641}"/>
              </a:ext>
            </a:extLst>
          </p:cNvPr>
          <p:cNvCxnSpPr>
            <a:stCxn id="104" idx="6"/>
            <a:endCxn id="104" idx="7"/>
          </p:cNvCxnSpPr>
          <p:nvPr/>
        </p:nvCxnSpPr>
        <p:spPr>
          <a:xfrm>
            <a:off x="14319027" y="6131598"/>
            <a:ext cx="217078" cy="537718"/>
          </a:xfrm>
          <a:prstGeom prst="line">
            <a:avLst/>
          </a:prstGeom>
          <a:ln w="50800">
            <a:solidFill>
              <a:srgbClr val="152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Rechte verbindingslijn 217">
            <a:extLst>
              <a:ext uri="{FF2B5EF4-FFF2-40B4-BE49-F238E27FC236}">
                <a16:creationId xmlns:a16="http://schemas.microsoft.com/office/drawing/2014/main" id="{37EC15FD-1A9E-A84D-AED2-2FC67C3BB139}"/>
              </a:ext>
            </a:extLst>
          </p:cNvPr>
          <p:cNvCxnSpPr>
            <a:stCxn id="104" idx="7"/>
            <a:endCxn id="104" idx="0"/>
          </p:cNvCxnSpPr>
          <p:nvPr/>
        </p:nvCxnSpPr>
        <p:spPr>
          <a:xfrm flipH="1">
            <a:off x="14342982" y="6669316"/>
            <a:ext cx="193123" cy="454616"/>
          </a:xfrm>
          <a:prstGeom prst="line">
            <a:avLst/>
          </a:prstGeom>
          <a:ln w="508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Rechte verbindingslijn 219">
            <a:extLst>
              <a:ext uri="{FF2B5EF4-FFF2-40B4-BE49-F238E27FC236}">
                <a16:creationId xmlns:a16="http://schemas.microsoft.com/office/drawing/2014/main" id="{59E92ED1-057B-2540-B7D6-955F82FFA2F2}"/>
              </a:ext>
            </a:extLst>
          </p:cNvPr>
          <p:cNvCxnSpPr>
            <a:cxnSpLocks/>
            <a:stCxn id="103" idx="0"/>
            <a:endCxn id="104" idx="1"/>
          </p:cNvCxnSpPr>
          <p:nvPr/>
        </p:nvCxnSpPr>
        <p:spPr>
          <a:xfrm flipH="1" flipV="1">
            <a:off x="13884951" y="7308840"/>
            <a:ext cx="638140" cy="20381"/>
          </a:xfrm>
          <a:prstGeom prst="line">
            <a:avLst/>
          </a:prstGeom>
          <a:ln w="50800">
            <a:solidFill>
              <a:srgbClr val="FFE3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Rechte verbindingslijn 221">
            <a:extLst>
              <a:ext uri="{FF2B5EF4-FFF2-40B4-BE49-F238E27FC236}">
                <a16:creationId xmlns:a16="http://schemas.microsoft.com/office/drawing/2014/main" id="{94383DA6-A049-6144-9ECA-54A38C018242}"/>
              </a:ext>
            </a:extLst>
          </p:cNvPr>
          <p:cNvCxnSpPr>
            <a:stCxn id="104" idx="1"/>
            <a:endCxn id="104" idx="2"/>
          </p:cNvCxnSpPr>
          <p:nvPr/>
        </p:nvCxnSpPr>
        <p:spPr>
          <a:xfrm flipH="1" flipV="1">
            <a:off x="13430335" y="7115717"/>
            <a:ext cx="454616" cy="193123"/>
          </a:xfrm>
          <a:prstGeom prst="line">
            <a:avLst/>
          </a:prstGeom>
          <a:ln w="50800">
            <a:solidFill>
              <a:srgbClr val="152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Rechte verbindingslijn 223">
            <a:extLst>
              <a:ext uri="{FF2B5EF4-FFF2-40B4-BE49-F238E27FC236}">
                <a16:creationId xmlns:a16="http://schemas.microsoft.com/office/drawing/2014/main" id="{533B72F4-2373-894D-9FA9-E803D0826D65}"/>
              </a:ext>
            </a:extLst>
          </p:cNvPr>
          <p:cNvCxnSpPr>
            <a:stCxn id="104" idx="2"/>
            <a:endCxn id="104" idx="3"/>
          </p:cNvCxnSpPr>
          <p:nvPr/>
        </p:nvCxnSpPr>
        <p:spPr>
          <a:xfrm flipH="1" flipV="1">
            <a:off x="13213257" y="6577999"/>
            <a:ext cx="217078" cy="537718"/>
          </a:xfrm>
          <a:prstGeom prst="line">
            <a:avLst/>
          </a:prstGeom>
          <a:ln w="50800">
            <a:solidFill>
              <a:srgbClr val="152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Rechte verbindingslijn 225">
            <a:extLst>
              <a:ext uri="{FF2B5EF4-FFF2-40B4-BE49-F238E27FC236}">
                <a16:creationId xmlns:a16="http://schemas.microsoft.com/office/drawing/2014/main" id="{44100FDB-3C16-C742-85D5-8B0DBF06BFED}"/>
              </a:ext>
            </a:extLst>
          </p:cNvPr>
          <p:cNvCxnSpPr>
            <a:stCxn id="103" idx="3"/>
            <a:endCxn id="103" idx="4"/>
          </p:cNvCxnSpPr>
          <p:nvPr/>
        </p:nvCxnSpPr>
        <p:spPr>
          <a:xfrm flipV="1">
            <a:off x="12918331" y="5907954"/>
            <a:ext cx="274328" cy="645775"/>
          </a:xfrm>
          <a:prstGeom prst="line">
            <a:avLst/>
          </a:prstGeom>
          <a:ln w="50800">
            <a:solidFill>
              <a:srgbClr val="0128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Rechte verbindingslijn 227">
            <a:extLst>
              <a:ext uri="{FF2B5EF4-FFF2-40B4-BE49-F238E27FC236}">
                <a16:creationId xmlns:a16="http://schemas.microsoft.com/office/drawing/2014/main" id="{9ED890E8-E584-4240-88D6-B6DDB097345E}"/>
              </a:ext>
            </a:extLst>
          </p:cNvPr>
          <p:cNvCxnSpPr>
            <a:stCxn id="103" idx="4"/>
            <a:endCxn id="103" idx="5"/>
          </p:cNvCxnSpPr>
          <p:nvPr/>
        </p:nvCxnSpPr>
        <p:spPr>
          <a:xfrm flipV="1">
            <a:off x="13192659" y="5645294"/>
            <a:ext cx="650629" cy="262660"/>
          </a:xfrm>
          <a:prstGeom prst="line">
            <a:avLst/>
          </a:prstGeom>
          <a:ln w="50800">
            <a:solidFill>
              <a:srgbClr val="0128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Rechte verbindingslijn 229">
            <a:extLst>
              <a:ext uri="{FF2B5EF4-FFF2-40B4-BE49-F238E27FC236}">
                <a16:creationId xmlns:a16="http://schemas.microsoft.com/office/drawing/2014/main" id="{02CCFE19-4F6A-5D42-8743-DCDE7BA6A0AC}"/>
              </a:ext>
            </a:extLst>
          </p:cNvPr>
          <p:cNvCxnSpPr>
            <a:stCxn id="103" idx="5"/>
            <a:endCxn id="103" idx="6"/>
          </p:cNvCxnSpPr>
          <p:nvPr/>
        </p:nvCxnSpPr>
        <p:spPr>
          <a:xfrm>
            <a:off x="13843288" y="5645294"/>
            <a:ext cx="645774" cy="274328"/>
          </a:xfrm>
          <a:prstGeom prst="line">
            <a:avLst/>
          </a:prstGeom>
          <a:ln w="50800">
            <a:solidFill>
              <a:srgbClr val="FFE3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Rechte verbindingslijn 231">
            <a:extLst>
              <a:ext uri="{FF2B5EF4-FFF2-40B4-BE49-F238E27FC236}">
                <a16:creationId xmlns:a16="http://schemas.microsoft.com/office/drawing/2014/main" id="{F4786D59-92F3-9045-AB1A-AA6294642F88}"/>
              </a:ext>
            </a:extLst>
          </p:cNvPr>
          <p:cNvCxnSpPr>
            <a:stCxn id="103" idx="6"/>
            <a:endCxn id="102" idx="7"/>
          </p:cNvCxnSpPr>
          <p:nvPr/>
        </p:nvCxnSpPr>
        <p:spPr>
          <a:xfrm>
            <a:off x="14489062" y="5919622"/>
            <a:ext cx="610746" cy="789988"/>
          </a:xfrm>
          <a:prstGeom prst="line">
            <a:avLst/>
          </a:prstGeom>
          <a:ln w="50800">
            <a:solidFill>
              <a:srgbClr val="0128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Rechte verbindingslijn 233">
            <a:extLst>
              <a:ext uri="{FF2B5EF4-FFF2-40B4-BE49-F238E27FC236}">
                <a16:creationId xmlns:a16="http://schemas.microsoft.com/office/drawing/2014/main" id="{4FFFD328-C7D4-D24C-8AC6-07388C6CEE66}"/>
              </a:ext>
            </a:extLst>
          </p:cNvPr>
          <p:cNvCxnSpPr>
            <a:stCxn id="102" idx="7"/>
            <a:endCxn id="104" idx="0"/>
          </p:cNvCxnSpPr>
          <p:nvPr/>
        </p:nvCxnSpPr>
        <p:spPr>
          <a:xfrm flipH="1">
            <a:off x="14342982" y="6709610"/>
            <a:ext cx="756826" cy="414322"/>
          </a:xfrm>
          <a:prstGeom prst="line">
            <a:avLst/>
          </a:prstGeom>
          <a:ln w="50800">
            <a:solidFill>
              <a:srgbClr val="0128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Rechte verbindingslijn 235">
            <a:extLst>
              <a:ext uri="{FF2B5EF4-FFF2-40B4-BE49-F238E27FC236}">
                <a16:creationId xmlns:a16="http://schemas.microsoft.com/office/drawing/2014/main" id="{0AF882C7-A883-9540-89F3-52E0B1EEAABE}"/>
              </a:ext>
            </a:extLst>
          </p:cNvPr>
          <p:cNvCxnSpPr>
            <a:stCxn id="104" idx="0"/>
            <a:endCxn id="103" idx="1"/>
          </p:cNvCxnSpPr>
          <p:nvPr/>
        </p:nvCxnSpPr>
        <p:spPr>
          <a:xfrm flipH="1">
            <a:off x="13872462" y="7123932"/>
            <a:ext cx="470520" cy="467949"/>
          </a:xfrm>
          <a:prstGeom prst="line">
            <a:avLst/>
          </a:prstGeom>
          <a:ln w="50800">
            <a:solidFill>
              <a:srgbClr val="0128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Rechte verbindingslijn 237">
            <a:extLst>
              <a:ext uri="{FF2B5EF4-FFF2-40B4-BE49-F238E27FC236}">
                <a16:creationId xmlns:a16="http://schemas.microsoft.com/office/drawing/2014/main" id="{BA2B60EF-482E-C34C-B379-270169572323}"/>
              </a:ext>
            </a:extLst>
          </p:cNvPr>
          <p:cNvCxnSpPr>
            <a:stCxn id="103" idx="1"/>
            <a:endCxn id="103" idx="2"/>
          </p:cNvCxnSpPr>
          <p:nvPr/>
        </p:nvCxnSpPr>
        <p:spPr>
          <a:xfrm flipH="1" flipV="1">
            <a:off x="13226688" y="7317553"/>
            <a:ext cx="645774" cy="274328"/>
          </a:xfrm>
          <a:prstGeom prst="line">
            <a:avLst/>
          </a:prstGeom>
          <a:ln w="50800">
            <a:solidFill>
              <a:srgbClr val="0128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Rechte verbindingslijn 239">
            <a:extLst>
              <a:ext uri="{FF2B5EF4-FFF2-40B4-BE49-F238E27FC236}">
                <a16:creationId xmlns:a16="http://schemas.microsoft.com/office/drawing/2014/main" id="{C6895C5D-055B-8248-AA26-E484F4933C96}"/>
              </a:ext>
            </a:extLst>
          </p:cNvPr>
          <p:cNvCxnSpPr>
            <a:stCxn id="103" idx="2"/>
            <a:endCxn id="103" idx="3"/>
          </p:cNvCxnSpPr>
          <p:nvPr/>
        </p:nvCxnSpPr>
        <p:spPr>
          <a:xfrm flipH="1" flipV="1">
            <a:off x="12918331" y="6553729"/>
            <a:ext cx="308357" cy="763824"/>
          </a:xfrm>
          <a:prstGeom prst="line">
            <a:avLst/>
          </a:prstGeom>
          <a:ln w="50800">
            <a:solidFill>
              <a:srgbClr val="0128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Rechte verbindingslijn 241">
            <a:extLst>
              <a:ext uri="{FF2B5EF4-FFF2-40B4-BE49-F238E27FC236}">
                <a16:creationId xmlns:a16="http://schemas.microsoft.com/office/drawing/2014/main" id="{8098418E-5284-F74D-B71F-449E824D82D1}"/>
              </a:ext>
            </a:extLst>
          </p:cNvPr>
          <p:cNvCxnSpPr>
            <a:stCxn id="103" idx="2"/>
            <a:endCxn id="104" idx="1"/>
          </p:cNvCxnSpPr>
          <p:nvPr/>
        </p:nvCxnSpPr>
        <p:spPr>
          <a:xfrm flipV="1">
            <a:off x="13226688" y="7308840"/>
            <a:ext cx="658263" cy="8713"/>
          </a:xfrm>
          <a:prstGeom prst="line">
            <a:avLst/>
          </a:prstGeom>
          <a:ln w="50800">
            <a:solidFill>
              <a:srgbClr val="FFE3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kstvak 390">
            <a:extLst>
              <a:ext uri="{FF2B5EF4-FFF2-40B4-BE49-F238E27FC236}">
                <a16:creationId xmlns:a16="http://schemas.microsoft.com/office/drawing/2014/main" id="{601A7AE6-33FD-A540-841A-52C075C47DC2}"/>
              </a:ext>
            </a:extLst>
          </p:cNvPr>
          <p:cNvSpPr txBox="1"/>
          <p:nvPr/>
        </p:nvSpPr>
        <p:spPr>
          <a:xfrm>
            <a:off x="15414923" y="4599234"/>
            <a:ext cx="18450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latin typeface="DINPro" panose="020B0504020101020102" pitchFamily="34" charset="0"/>
                <a:cs typeface="DINPro" panose="020B0504020101020102" pitchFamily="34" charset="0"/>
              </a:rPr>
              <a:t>Ressenti au volant “retour” v-low (&gt;180km/h)</a:t>
            </a:r>
          </a:p>
        </p:txBody>
      </p:sp>
      <p:sp>
        <p:nvSpPr>
          <p:cNvPr id="159" name="Tekstvak 391">
            <a:extLst>
              <a:ext uri="{FF2B5EF4-FFF2-40B4-BE49-F238E27FC236}">
                <a16:creationId xmlns:a16="http://schemas.microsoft.com/office/drawing/2014/main" id="{E680D56F-9A5A-9245-889E-D13AB1289F17}"/>
              </a:ext>
            </a:extLst>
          </p:cNvPr>
          <p:cNvSpPr txBox="1"/>
          <p:nvPr/>
        </p:nvSpPr>
        <p:spPr>
          <a:xfrm>
            <a:off x="12971749" y="3639134"/>
            <a:ext cx="171320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latin typeface="DINPro" panose="020B0504020101020102" pitchFamily="34" charset="0"/>
                <a:cs typeface="DINPro" panose="020B0504020101020102" pitchFamily="34" charset="0"/>
              </a:rPr>
              <a:t>Ressenti au volant  “retour” v-low (100-120km/h)</a:t>
            </a:r>
          </a:p>
        </p:txBody>
      </p:sp>
      <p:sp>
        <p:nvSpPr>
          <p:cNvPr id="160" name="Tekstvak 392">
            <a:extLst>
              <a:ext uri="{FF2B5EF4-FFF2-40B4-BE49-F238E27FC236}">
                <a16:creationId xmlns:a16="http://schemas.microsoft.com/office/drawing/2014/main" id="{80789C7A-F8E4-1E4C-92C8-BF94EE015E05}"/>
              </a:ext>
            </a:extLst>
          </p:cNvPr>
          <p:cNvSpPr txBox="1"/>
          <p:nvPr/>
        </p:nvSpPr>
        <p:spPr>
          <a:xfrm>
            <a:off x="16061779" y="6434959"/>
            <a:ext cx="2288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DINPro" panose="020B0504020101020102" pitchFamily="34" charset="0"/>
                <a:cs typeface="DINPro" panose="020B0504020101020102" pitchFamily="34" charset="0"/>
              </a:rPr>
              <a:t>Linéarité de la force latérale à faible vitesse.</a:t>
            </a:r>
          </a:p>
        </p:txBody>
      </p:sp>
      <p:sp>
        <p:nvSpPr>
          <p:cNvPr id="161" name="Tekstvak 393">
            <a:extLst>
              <a:ext uri="{FF2B5EF4-FFF2-40B4-BE49-F238E27FC236}">
                <a16:creationId xmlns:a16="http://schemas.microsoft.com/office/drawing/2014/main" id="{B149DB27-7122-5446-B758-05F8C0320A00}"/>
              </a:ext>
            </a:extLst>
          </p:cNvPr>
          <p:cNvSpPr txBox="1"/>
          <p:nvPr/>
        </p:nvSpPr>
        <p:spPr>
          <a:xfrm>
            <a:off x="15502110" y="8167549"/>
            <a:ext cx="22173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latin typeface="DINPro" panose="020B0504020101020102" pitchFamily="34" charset="0"/>
                <a:cs typeface="DINPro" panose="020B0504020101020102" pitchFamily="34" charset="0"/>
              </a:rPr>
              <a:t>Linéarité de la force latérale à haute vitesse.</a:t>
            </a:r>
          </a:p>
        </p:txBody>
      </p:sp>
      <p:sp>
        <p:nvSpPr>
          <p:cNvPr id="162" name="Tekstvak 394">
            <a:extLst>
              <a:ext uri="{FF2B5EF4-FFF2-40B4-BE49-F238E27FC236}">
                <a16:creationId xmlns:a16="http://schemas.microsoft.com/office/drawing/2014/main" id="{AEC9B99B-E1E5-154E-9AD0-680C12F89EFD}"/>
              </a:ext>
            </a:extLst>
          </p:cNvPr>
          <p:cNvSpPr txBox="1"/>
          <p:nvPr/>
        </p:nvSpPr>
        <p:spPr>
          <a:xfrm>
            <a:off x="12359224" y="8977368"/>
            <a:ext cx="3031373" cy="641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latin typeface="DINPro" panose="020B0504020101020102" pitchFamily="34" charset="0"/>
                <a:cs typeface="DINPro" panose="020B0504020101020102" pitchFamily="34" charset="0"/>
              </a:rPr>
              <a:t>Symétrie du véhicule “AV/AR écart temps de réponse” v-</a:t>
            </a:r>
            <a:r>
              <a:rPr lang="fr-FR" sz="1200" dirty="0" err="1">
                <a:latin typeface="DINPro" panose="020B0504020101020102" pitchFamily="34" charset="0"/>
                <a:cs typeface="DINPro" panose="020B0504020101020102" pitchFamily="34" charset="0"/>
              </a:rPr>
              <a:t>med</a:t>
            </a:r>
            <a:r>
              <a:rPr lang="fr-FR" sz="1200" dirty="0">
                <a:latin typeface="DINPro" panose="020B0504020101020102" pitchFamily="34" charset="0"/>
                <a:cs typeface="DINPro" panose="020B0504020101020102" pitchFamily="34" charset="0"/>
              </a:rPr>
              <a:t> </a:t>
            </a:r>
            <a:br>
              <a:rPr lang="fr-FR" sz="1200" dirty="0">
                <a:latin typeface="DINPro" panose="020B0504020101020102" pitchFamily="34" charset="0"/>
                <a:cs typeface="DINPro" panose="020B0504020101020102" pitchFamily="34" charset="0"/>
              </a:rPr>
            </a:br>
            <a:r>
              <a:rPr lang="fr-FR" sz="1200" dirty="0">
                <a:latin typeface="DINPro" panose="020B0504020101020102" pitchFamily="34" charset="0"/>
                <a:cs typeface="DINPro" panose="020B0504020101020102" pitchFamily="34" charset="0"/>
              </a:rPr>
              <a:t>(140-150km/h)</a:t>
            </a:r>
          </a:p>
        </p:txBody>
      </p:sp>
      <p:sp>
        <p:nvSpPr>
          <p:cNvPr id="163" name="Tekstvak 395">
            <a:extLst>
              <a:ext uri="{FF2B5EF4-FFF2-40B4-BE49-F238E27FC236}">
                <a16:creationId xmlns:a16="http://schemas.microsoft.com/office/drawing/2014/main" id="{245326F1-7A4A-784E-B769-267220AEDEE9}"/>
              </a:ext>
            </a:extLst>
          </p:cNvPr>
          <p:cNvSpPr txBox="1"/>
          <p:nvPr/>
        </p:nvSpPr>
        <p:spPr>
          <a:xfrm>
            <a:off x="10068879" y="8043342"/>
            <a:ext cx="220513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DINPro" panose="020B0504020101020102" pitchFamily="34" charset="0"/>
                <a:cs typeface="DINPro" panose="020B0504020101020102" pitchFamily="34" charset="0"/>
              </a:rPr>
              <a:t>Dynamique</a:t>
            </a:r>
            <a:r>
              <a:rPr lang="nl-BE" dirty="0">
                <a:latin typeface="DINPro" panose="020B0504020101020102" pitchFamily="34" charset="0"/>
                <a:cs typeface="DINPro" panose="020B0504020101020102" pitchFamily="34" charset="0"/>
              </a:rPr>
              <a:t> de “</a:t>
            </a:r>
            <a:r>
              <a:rPr lang="nl-BE" dirty="0" err="1">
                <a:latin typeface="DINPro" panose="020B0504020101020102" pitchFamily="34" charset="0"/>
                <a:cs typeface="DINPro" panose="020B0504020101020102" pitchFamily="34" charset="0"/>
              </a:rPr>
              <a:t>l’angle</a:t>
            </a:r>
            <a:r>
              <a:rPr lang="nl-BE" dirty="0">
                <a:latin typeface="DINPro" panose="020B0504020101020102" pitchFamily="34" charset="0"/>
                <a:cs typeface="DINPro" panose="020B0504020101020102" pitchFamily="34" charset="0"/>
              </a:rPr>
              <a:t> de </a:t>
            </a:r>
            <a:r>
              <a:rPr lang="nl-BE" dirty="0" err="1">
                <a:latin typeface="DINPro" panose="020B0504020101020102" pitchFamily="34" charset="0"/>
                <a:cs typeface="DINPro" panose="020B0504020101020102" pitchFamily="34" charset="0"/>
              </a:rPr>
              <a:t>glissement</a:t>
            </a:r>
            <a:r>
              <a:rPr lang="nl-BE" dirty="0">
                <a:latin typeface="DINPro" panose="020B0504020101020102" pitchFamily="34" charset="0"/>
                <a:cs typeface="DINPro" panose="020B0504020101020102" pitchFamily="34" charset="0"/>
              </a:rPr>
              <a:t>” performance v-med (140-150 km/h)</a:t>
            </a:r>
          </a:p>
        </p:txBody>
      </p:sp>
      <p:sp>
        <p:nvSpPr>
          <p:cNvPr id="164" name="Tekstvak 396">
            <a:extLst>
              <a:ext uri="{FF2B5EF4-FFF2-40B4-BE49-F238E27FC236}">
                <a16:creationId xmlns:a16="http://schemas.microsoft.com/office/drawing/2014/main" id="{2E1C1AAA-9E63-4F4E-90B6-0A509A343651}"/>
              </a:ext>
            </a:extLst>
          </p:cNvPr>
          <p:cNvSpPr txBox="1"/>
          <p:nvPr/>
        </p:nvSpPr>
        <p:spPr>
          <a:xfrm>
            <a:off x="9657823" y="6259754"/>
            <a:ext cx="19135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latin typeface="DINPro" panose="020B0504020101020102" pitchFamily="34" charset="0"/>
                <a:cs typeface="DINPro" panose="020B0504020101020102" pitchFamily="34" charset="0"/>
              </a:rPr>
              <a:t>Changement de voie (Stabilité Arrière) “yaw gain” v-low (100-120km/h)</a:t>
            </a:r>
          </a:p>
        </p:txBody>
      </p:sp>
      <p:sp>
        <p:nvSpPr>
          <p:cNvPr id="165" name="Tekstvak 397">
            <a:extLst>
              <a:ext uri="{FF2B5EF4-FFF2-40B4-BE49-F238E27FC236}">
                <a16:creationId xmlns:a16="http://schemas.microsoft.com/office/drawing/2014/main" id="{625F437F-EA93-2745-8B6B-B092FB6094A5}"/>
              </a:ext>
            </a:extLst>
          </p:cNvPr>
          <p:cNvSpPr txBox="1"/>
          <p:nvPr/>
        </p:nvSpPr>
        <p:spPr>
          <a:xfrm>
            <a:off x="9657823" y="4409032"/>
            <a:ext cx="25231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latin typeface="DINPro" panose="020B0504020101020102" pitchFamily="34" charset="0"/>
                <a:cs typeface="DINPro" panose="020B0504020101020102" pitchFamily="34" charset="0"/>
              </a:rPr>
              <a:t>Changement de voie ( stabilité Arrière) “yaw gain” v-high (&gt;180km/h</a:t>
            </a:r>
            <a:r>
              <a:rPr lang="nl-BE" sz="1200" dirty="0">
                <a:latin typeface="DINPro" panose="020B0504020101020102" pitchFamily="34" charset="0"/>
                <a:cs typeface="DINPro" panose="020B0504020101020102" pitchFamily="34" charset="0"/>
              </a:rPr>
              <a:t>)</a:t>
            </a:r>
          </a:p>
        </p:txBody>
      </p:sp>
      <p:sp>
        <p:nvSpPr>
          <p:cNvPr id="166" name="object 57">
            <a:extLst>
              <a:ext uri="{FF2B5EF4-FFF2-40B4-BE49-F238E27FC236}">
                <a16:creationId xmlns:a16="http://schemas.microsoft.com/office/drawing/2014/main" id="{7736C512-FB51-824A-94E3-0F1699F0BC24}"/>
              </a:ext>
            </a:extLst>
          </p:cNvPr>
          <p:cNvSpPr/>
          <p:nvPr/>
        </p:nvSpPr>
        <p:spPr>
          <a:xfrm>
            <a:off x="13708630" y="4299059"/>
            <a:ext cx="252095" cy="252095"/>
          </a:xfrm>
          <a:custGeom>
            <a:avLst/>
            <a:gdLst/>
            <a:ahLst/>
            <a:cxnLst/>
            <a:rect l="l" t="t" r="r" b="b"/>
            <a:pathLst>
              <a:path w="252095" h="252095">
                <a:moveTo>
                  <a:pt x="125523" y="0"/>
                </a:moveTo>
                <a:lnTo>
                  <a:pt x="83182" y="7401"/>
                </a:lnTo>
                <a:lnTo>
                  <a:pt x="47007" y="27738"/>
                </a:lnTo>
                <a:lnTo>
                  <a:pt x="19537" y="58481"/>
                </a:lnTo>
                <a:lnTo>
                  <a:pt x="3314" y="97102"/>
                </a:lnTo>
                <a:lnTo>
                  <a:pt x="0" y="125977"/>
                </a:lnTo>
                <a:lnTo>
                  <a:pt x="866" y="140626"/>
                </a:lnTo>
                <a:lnTo>
                  <a:pt x="12844" y="181216"/>
                </a:lnTo>
                <a:lnTo>
                  <a:pt x="36920" y="214791"/>
                </a:lnTo>
                <a:lnTo>
                  <a:pt x="70555" y="238809"/>
                </a:lnTo>
                <a:lnTo>
                  <a:pt x="111215" y="250728"/>
                </a:lnTo>
                <a:lnTo>
                  <a:pt x="125891" y="251573"/>
                </a:lnTo>
                <a:lnTo>
                  <a:pt x="140549" y="250715"/>
                </a:lnTo>
                <a:lnTo>
                  <a:pt x="181164" y="238756"/>
                </a:lnTo>
                <a:lnTo>
                  <a:pt x="214763" y="214694"/>
                </a:lnTo>
                <a:lnTo>
                  <a:pt x="238799" y="181076"/>
                </a:lnTo>
                <a:lnTo>
                  <a:pt x="250727" y="140447"/>
                </a:lnTo>
                <a:lnTo>
                  <a:pt x="251572" y="125464"/>
                </a:lnTo>
                <a:lnTo>
                  <a:pt x="250692" y="110827"/>
                </a:lnTo>
                <a:lnTo>
                  <a:pt x="238685" y="70277"/>
                </a:lnTo>
                <a:lnTo>
                  <a:pt x="214590" y="36738"/>
                </a:lnTo>
                <a:lnTo>
                  <a:pt x="180928" y="12748"/>
                </a:lnTo>
                <a:lnTo>
                  <a:pt x="140221" y="843"/>
                </a:lnTo>
                <a:lnTo>
                  <a:pt x="125523" y="0"/>
                </a:lnTo>
                <a:close/>
              </a:path>
            </a:pathLst>
          </a:custGeom>
          <a:solidFill>
            <a:srgbClr val="1827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70">
            <a:extLst>
              <a:ext uri="{FF2B5EF4-FFF2-40B4-BE49-F238E27FC236}">
                <a16:creationId xmlns:a16="http://schemas.microsoft.com/office/drawing/2014/main" id="{66122874-9225-F140-8B3D-8721CA08D027}"/>
              </a:ext>
            </a:extLst>
          </p:cNvPr>
          <p:cNvSpPr txBox="1"/>
          <p:nvPr/>
        </p:nvSpPr>
        <p:spPr>
          <a:xfrm>
            <a:off x="13755502" y="4345083"/>
            <a:ext cx="145704" cy="1461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b="1" spc="-85" dirty="0">
                <a:solidFill>
                  <a:srgbClr val="FFFFFF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1</a:t>
            </a:r>
            <a:r>
              <a:rPr sz="950" b="1" spc="10" dirty="0">
                <a:solidFill>
                  <a:srgbClr val="FFFFFF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0</a:t>
            </a:r>
            <a:endParaRPr sz="950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68" name="object 57">
            <a:extLst>
              <a:ext uri="{FF2B5EF4-FFF2-40B4-BE49-F238E27FC236}">
                <a16:creationId xmlns:a16="http://schemas.microsoft.com/office/drawing/2014/main" id="{0F320937-5982-DC44-A81E-986173E57F5F}"/>
              </a:ext>
            </a:extLst>
          </p:cNvPr>
          <p:cNvSpPr/>
          <p:nvPr/>
        </p:nvSpPr>
        <p:spPr>
          <a:xfrm>
            <a:off x="13730808" y="5238556"/>
            <a:ext cx="249891" cy="229177"/>
          </a:xfrm>
          <a:custGeom>
            <a:avLst/>
            <a:gdLst/>
            <a:ahLst/>
            <a:cxnLst/>
            <a:rect l="l" t="t" r="r" b="b"/>
            <a:pathLst>
              <a:path w="252095" h="252095">
                <a:moveTo>
                  <a:pt x="125523" y="0"/>
                </a:moveTo>
                <a:lnTo>
                  <a:pt x="83182" y="7401"/>
                </a:lnTo>
                <a:lnTo>
                  <a:pt x="47007" y="27738"/>
                </a:lnTo>
                <a:lnTo>
                  <a:pt x="19537" y="58481"/>
                </a:lnTo>
                <a:lnTo>
                  <a:pt x="3314" y="97102"/>
                </a:lnTo>
                <a:lnTo>
                  <a:pt x="0" y="125977"/>
                </a:lnTo>
                <a:lnTo>
                  <a:pt x="866" y="140626"/>
                </a:lnTo>
                <a:lnTo>
                  <a:pt x="12844" y="181216"/>
                </a:lnTo>
                <a:lnTo>
                  <a:pt x="36920" y="214791"/>
                </a:lnTo>
                <a:lnTo>
                  <a:pt x="70555" y="238809"/>
                </a:lnTo>
                <a:lnTo>
                  <a:pt x="111215" y="250728"/>
                </a:lnTo>
                <a:lnTo>
                  <a:pt x="125891" y="251573"/>
                </a:lnTo>
                <a:lnTo>
                  <a:pt x="140549" y="250715"/>
                </a:lnTo>
                <a:lnTo>
                  <a:pt x="181164" y="238756"/>
                </a:lnTo>
                <a:lnTo>
                  <a:pt x="214763" y="214694"/>
                </a:lnTo>
                <a:lnTo>
                  <a:pt x="238799" y="181076"/>
                </a:lnTo>
                <a:lnTo>
                  <a:pt x="250727" y="140447"/>
                </a:lnTo>
                <a:lnTo>
                  <a:pt x="251572" y="125464"/>
                </a:lnTo>
                <a:lnTo>
                  <a:pt x="250692" y="110827"/>
                </a:lnTo>
                <a:lnTo>
                  <a:pt x="238685" y="70277"/>
                </a:lnTo>
                <a:lnTo>
                  <a:pt x="214590" y="36738"/>
                </a:lnTo>
                <a:lnTo>
                  <a:pt x="180928" y="12748"/>
                </a:lnTo>
                <a:lnTo>
                  <a:pt x="140221" y="843"/>
                </a:lnTo>
                <a:lnTo>
                  <a:pt x="125523" y="0"/>
                </a:lnTo>
                <a:close/>
              </a:path>
            </a:pathLst>
          </a:custGeom>
          <a:solidFill>
            <a:srgbClr val="1827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70">
            <a:extLst>
              <a:ext uri="{FF2B5EF4-FFF2-40B4-BE49-F238E27FC236}">
                <a16:creationId xmlns:a16="http://schemas.microsoft.com/office/drawing/2014/main" id="{CB0A4F9D-459A-5B4B-A1B8-2DEC57FDBF64}"/>
              </a:ext>
            </a:extLst>
          </p:cNvPr>
          <p:cNvSpPr txBox="1"/>
          <p:nvPr/>
        </p:nvSpPr>
        <p:spPr>
          <a:xfrm>
            <a:off x="13769170" y="5279766"/>
            <a:ext cx="145704" cy="1461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nl-BE" sz="950" b="1" spc="-85" dirty="0">
                <a:solidFill>
                  <a:srgbClr val="FFFFFF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9</a:t>
            </a:r>
            <a:endParaRPr sz="950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70" name="object 57">
            <a:extLst>
              <a:ext uri="{FF2B5EF4-FFF2-40B4-BE49-F238E27FC236}">
                <a16:creationId xmlns:a16="http://schemas.microsoft.com/office/drawing/2014/main" id="{535F4B81-2441-224A-8AB4-DC38B61F53E8}"/>
              </a:ext>
            </a:extLst>
          </p:cNvPr>
          <p:cNvSpPr/>
          <p:nvPr/>
        </p:nvSpPr>
        <p:spPr>
          <a:xfrm>
            <a:off x="13741912" y="6103074"/>
            <a:ext cx="252095" cy="252095"/>
          </a:xfrm>
          <a:custGeom>
            <a:avLst/>
            <a:gdLst/>
            <a:ahLst/>
            <a:cxnLst/>
            <a:rect l="l" t="t" r="r" b="b"/>
            <a:pathLst>
              <a:path w="252095" h="252095">
                <a:moveTo>
                  <a:pt x="125523" y="0"/>
                </a:moveTo>
                <a:lnTo>
                  <a:pt x="83182" y="7401"/>
                </a:lnTo>
                <a:lnTo>
                  <a:pt x="47007" y="27738"/>
                </a:lnTo>
                <a:lnTo>
                  <a:pt x="19537" y="58481"/>
                </a:lnTo>
                <a:lnTo>
                  <a:pt x="3314" y="97102"/>
                </a:lnTo>
                <a:lnTo>
                  <a:pt x="0" y="125977"/>
                </a:lnTo>
                <a:lnTo>
                  <a:pt x="866" y="140626"/>
                </a:lnTo>
                <a:lnTo>
                  <a:pt x="12844" y="181216"/>
                </a:lnTo>
                <a:lnTo>
                  <a:pt x="36920" y="214791"/>
                </a:lnTo>
                <a:lnTo>
                  <a:pt x="70555" y="238809"/>
                </a:lnTo>
                <a:lnTo>
                  <a:pt x="111215" y="250728"/>
                </a:lnTo>
                <a:lnTo>
                  <a:pt x="125891" y="251573"/>
                </a:lnTo>
                <a:lnTo>
                  <a:pt x="140549" y="250715"/>
                </a:lnTo>
                <a:lnTo>
                  <a:pt x="181164" y="238756"/>
                </a:lnTo>
                <a:lnTo>
                  <a:pt x="214763" y="214694"/>
                </a:lnTo>
                <a:lnTo>
                  <a:pt x="238799" y="181076"/>
                </a:lnTo>
                <a:lnTo>
                  <a:pt x="250727" y="140447"/>
                </a:lnTo>
                <a:lnTo>
                  <a:pt x="251572" y="125464"/>
                </a:lnTo>
                <a:lnTo>
                  <a:pt x="250692" y="110827"/>
                </a:lnTo>
                <a:lnTo>
                  <a:pt x="238685" y="70277"/>
                </a:lnTo>
                <a:lnTo>
                  <a:pt x="214590" y="36738"/>
                </a:lnTo>
                <a:lnTo>
                  <a:pt x="180928" y="12748"/>
                </a:lnTo>
                <a:lnTo>
                  <a:pt x="140221" y="843"/>
                </a:lnTo>
                <a:lnTo>
                  <a:pt x="125523" y="0"/>
                </a:lnTo>
                <a:close/>
              </a:path>
            </a:pathLst>
          </a:custGeom>
          <a:solidFill>
            <a:srgbClr val="1827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70">
            <a:extLst>
              <a:ext uri="{FF2B5EF4-FFF2-40B4-BE49-F238E27FC236}">
                <a16:creationId xmlns:a16="http://schemas.microsoft.com/office/drawing/2014/main" id="{2AF92EDA-F31B-A147-B209-72DAFBDE767F}"/>
              </a:ext>
            </a:extLst>
          </p:cNvPr>
          <p:cNvSpPr txBox="1"/>
          <p:nvPr/>
        </p:nvSpPr>
        <p:spPr>
          <a:xfrm>
            <a:off x="13788784" y="6149098"/>
            <a:ext cx="145704" cy="1461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nl-BE" sz="950" b="1" spc="-85" dirty="0">
                <a:solidFill>
                  <a:srgbClr val="FFFFFF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8</a:t>
            </a:r>
            <a:endParaRPr sz="950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72" name="object 57">
            <a:extLst>
              <a:ext uri="{FF2B5EF4-FFF2-40B4-BE49-F238E27FC236}">
                <a16:creationId xmlns:a16="http://schemas.microsoft.com/office/drawing/2014/main" id="{EFA75061-4449-9643-99C9-ED250DECBEE9}"/>
              </a:ext>
            </a:extLst>
          </p:cNvPr>
          <p:cNvSpPr/>
          <p:nvPr/>
        </p:nvSpPr>
        <p:spPr>
          <a:xfrm>
            <a:off x="13748353" y="6475864"/>
            <a:ext cx="252095" cy="252095"/>
          </a:xfrm>
          <a:custGeom>
            <a:avLst/>
            <a:gdLst/>
            <a:ahLst/>
            <a:cxnLst/>
            <a:rect l="l" t="t" r="r" b="b"/>
            <a:pathLst>
              <a:path w="252095" h="252095">
                <a:moveTo>
                  <a:pt x="125523" y="0"/>
                </a:moveTo>
                <a:lnTo>
                  <a:pt x="83182" y="7401"/>
                </a:lnTo>
                <a:lnTo>
                  <a:pt x="47007" y="27738"/>
                </a:lnTo>
                <a:lnTo>
                  <a:pt x="19537" y="58481"/>
                </a:lnTo>
                <a:lnTo>
                  <a:pt x="3314" y="97102"/>
                </a:lnTo>
                <a:lnTo>
                  <a:pt x="0" y="125977"/>
                </a:lnTo>
                <a:lnTo>
                  <a:pt x="866" y="140626"/>
                </a:lnTo>
                <a:lnTo>
                  <a:pt x="12844" y="181216"/>
                </a:lnTo>
                <a:lnTo>
                  <a:pt x="36920" y="214791"/>
                </a:lnTo>
                <a:lnTo>
                  <a:pt x="70555" y="238809"/>
                </a:lnTo>
                <a:lnTo>
                  <a:pt x="111215" y="250728"/>
                </a:lnTo>
                <a:lnTo>
                  <a:pt x="125891" y="251573"/>
                </a:lnTo>
                <a:lnTo>
                  <a:pt x="140549" y="250715"/>
                </a:lnTo>
                <a:lnTo>
                  <a:pt x="181164" y="238756"/>
                </a:lnTo>
                <a:lnTo>
                  <a:pt x="214763" y="214694"/>
                </a:lnTo>
                <a:lnTo>
                  <a:pt x="238799" y="181076"/>
                </a:lnTo>
                <a:lnTo>
                  <a:pt x="250727" y="140447"/>
                </a:lnTo>
                <a:lnTo>
                  <a:pt x="251572" y="125464"/>
                </a:lnTo>
                <a:lnTo>
                  <a:pt x="250692" y="110827"/>
                </a:lnTo>
                <a:lnTo>
                  <a:pt x="238685" y="70277"/>
                </a:lnTo>
                <a:lnTo>
                  <a:pt x="214590" y="36738"/>
                </a:lnTo>
                <a:lnTo>
                  <a:pt x="180928" y="12748"/>
                </a:lnTo>
                <a:lnTo>
                  <a:pt x="140221" y="843"/>
                </a:lnTo>
                <a:lnTo>
                  <a:pt x="125523" y="0"/>
                </a:lnTo>
                <a:close/>
              </a:path>
            </a:pathLst>
          </a:custGeom>
          <a:solidFill>
            <a:srgbClr val="1827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70">
            <a:extLst>
              <a:ext uri="{FF2B5EF4-FFF2-40B4-BE49-F238E27FC236}">
                <a16:creationId xmlns:a16="http://schemas.microsoft.com/office/drawing/2014/main" id="{1B6255B3-C361-CC4E-841D-BC0752BBF005}"/>
              </a:ext>
            </a:extLst>
          </p:cNvPr>
          <p:cNvSpPr txBox="1"/>
          <p:nvPr/>
        </p:nvSpPr>
        <p:spPr>
          <a:xfrm>
            <a:off x="13795225" y="6521888"/>
            <a:ext cx="145704" cy="1461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nl-BE" sz="950" b="1" spc="-85" dirty="0">
                <a:solidFill>
                  <a:srgbClr val="FFFFFF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7</a:t>
            </a:r>
            <a:endParaRPr sz="950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74" name="Tekstvak 397">
            <a:extLst>
              <a:ext uri="{FF2B5EF4-FFF2-40B4-BE49-F238E27FC236}">
                <a16:creationId xmlns:a16="http://schemas.microsoft.com/office/drawing/2014/main" id="{8F567720-2D72-D045-BB4B-090759D94A57}"/>
              </a:ext>
            </a:extLst>
          </p:cNvPr>
          <p:cNvSpPr txBox="1"/>
          <p:nvPr/>
        </p:nvSpPr>
        <p:spPr>
          <a:xfrm>
            <a:off x="3604367" y="8231334"/>
            <a:ext cx="4172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DIN Pro Light" panose="020B0504020101010102" pitchFamily="34" charset="0"/>
                <a:cs typeface="DIN Pro Light" panose="020B0504020101010102" pitchFamily="34" charset="0"/>
              </a:rPr>
              <a:t>* Le calcul du pourcentage de performance est basé sur la vitesse  du score obtenu  (au ratio 2:1)</a:t>
            </a: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4C076743-6ED5-AA4F-A81F-D6AEA86EC2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06163" y="5706494"/>
            <a:ext cx="1655185" cy="205613"/>
          </a:xfrm>
          <a:prstGeom prst="rect">
            <a:avLst/>
          </a:prstGeom>
        </p:spPr>
      </p:pic>
      <p:grpSp>
        <p:nvGrpSpPr>
          <p:cNvPr id="194" name="Group 193">
            <a:extLst>
              <a:ext uri="{FF2B5EF4-FFF2-40B4-BE49-F238E27FC236}">
                <a16:creationId xmlns:a16="http://schemas.microsoft.com/office/drawing/2014/main" id="{89B27D52-001E-1C42-B1D6-F906DA3165CD}"/>
              </a:ext>
            </a:extLst>
          </p:cNvPr>
          <p:cNvGrpSpPr/>
          <p:nvPr/>
        </p:nvGrpSpPr>
        <p:grpSpPr>
          <a:xfrm>
            <a:off x="12436681" y="10339243"/>
            <a:ext cx="2888421" cy="283054"/>
            <a:chOff x="11457726" y="10408749"/>
            <a:chExt cx="2888421" cy="283054"/>
          </a:xfrm>
        </p:grpSpPr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id="{AEFB734C-F71B-C045-8DF5-2F8D71248AC6}"/>
                </a:ext>
              </a:extLst>
            </p:cNvPr>
            <p:cNvGrpSpPr/>
            <p:nvPr/>
          </p:nvGrpSpPr>
          <p:grpSpPr>
            <a:xfrm>
              <a:off x="11457726" y="10416107"/>
              <a:ext cx="975232" cy="275696"/>
              <a:chOff x="11826368" y="10314787"/>
              <a:chExt cx="975232" cy="275696"/>
            </a:xfrm>
          </p:grpSpPr>
          <p:sp>
            <p:nvSpPr>
              <p:cNvPr id="199" name="Rechthoek 139">
                <a:extLst>
                  <a:ext uri="{FF2B5EF4-FFF2-40B4-BE49-F238E27FC236}">
                    <a16:creationId xmlns:a16="http://schemas.microsoft.com/office/drawing/2014/main" id="{374771DB-5454-484C-9DDA-4BC23D078240}"/>
                  </a:ext>
                </a:extLst>
              </p:cNvPr>
              <p:cNvSpPr/>
              <p:nvPr/>
            </p:nvSpPr>
            <p:spPr>
              <a:xfrm>
                <a:off x="11826368" y="10407857"/>
                <a:ext cx="280800" cy="180000"/>
              </a:xfrm>
              <a:prstGeom prst="rect">
                <a:avLst/>
              </a:prstGeom>
              <a:solidFill>
                <a:srgbClr val="FFE3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00" name="Google Shape;759;p31">
                <a:extLst>
                  <a:ext uri="{FF2B5EF4-FFF2-40B4-BE49-F238E27FC236}">
                    <a16:creationId xmlns:a16="http://schemas.microsoft.com/office/drawing/2014/main" id="{22F1C38A-052A-6040-BFD4-DC18E2D02B44}"/>
                  </a:ext>
                </a:extLst>
              </p:cNvPr>
              <p:cNvSpPr txBox="1"/>
              <p:nvPr/>
            </p:nvSpPr>
            <p:spPr>
              <a:xfrm>
                <a:off x="12220799" y="10314787"/>
                <a:ext cx="580801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PIRELLI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9B4F6492-8B2E-334B-8D1A-5F083846BA71}"/>
                </a:ext>
              </a:extLst>
            </p:cNvPr>
            <p:cNvGrpSpPr/>
            <p:nvPr/>
          </p:nvGrpSpPr>
          <p:grpSpPr>
            <a:xfrm>
              <a:off x="13213257" y="10408749"/>
              <a:ext cx="1132890" cy="275696"/>
              <a:chOff x="13744551" y="10307429"/>
              <a:chExt cx="1132890" cy="275696"/>
            </a:xfrm>
          </p:grpSpPr>
          <p:sp>
            <p:nvSpPr>
              <p:cNvPr id="197" name="Rechthoek 141">
                <a:extLst>
                  <a:ext uri="{FF2B5EF4-FFF2-40B4-BE49-F238E27FC236}">
                    <a16:creationId xmlns:a16="http://schemas.microsoft.com/office/drawing/2014/main" id="{39FAF062-74E7-3840-A15B-535102B9A124}"/>
                  </a:ext>
                </a:extLst>
              </p:cNvPr>
              <p:cNvSpPr/>
              <p:nvPr/>
            </p:nvSpPr>
            <p:spPr>
              <a:xfrm>
                <a:off x="13744551" y="10397701"/>
                <a:ext cx="280800" cy="180000"/>
              </a:xfrm>
              <a:prstGeom prst="rect">
                <a:avLst/>
              </a:prstGeom>
              <a:solidFill>
                <a:srgbClr val="01288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98" name="Google Shape;759;p31">
                <a:extLst>
                  <a:ext uri="{FF2B5EF4-FFF2-40B4-BE49-F238E27FC236}">
                    <a16:creationId xmlns:a16="http://schemas.microsoft.com/office/drawing/2014/main" id="{3C4C3F58-DDB6-D941-AB16-6A5BCCAFF8F6}"/>
                  </a:ext>
                </a:extLst>
              </p:cNvPr>
              <p:cNvSpPr txBox="1"/>
              <p:nvPr/>
            </p:nvSpPr>
            <p:spPr>
              <a:xfrm>
                <a:off x="14138321" y="10307429"/>
                <a:ext cx="739120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MICHELIN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1EA2D55F-1508-F543-B698-4CFFC7FFADA5}"/>
              </a:ext>
            </a:extLst>
          </p:cNvPr>
          <p:cNvGrpSpPr/>
          <p:nvPr/>
        </p:nvGrpSpPr>
        <p:grpSpPr>
          <a:xfrm>
            <a:off x="11517189" y="9851972"/>
            <a:ext cx="4709534" cy="293571"/>
            <a:chOff x="11459222" y="10034212"/>
            <a:chExt cx="4709534" cy="293571"/>
          </a:xfrm>
        </p:grpSpPr>
        <p:grpSp>
          <p:nvGrpSpPr>
            <p:cNvPr id="202" name="Group 201">
              <a:extLst>
                <a:ext uri="{FF2B5EF4-FFF2-40B4-BE49-F238E27FC236}">
                  <a16:creationId xmlns:a16="http://schemas.microsoft.com/office/drawing/2014/main" id="{69C5E1D5-0D14-1648-97F7-BEBEB983620C}"/>
                </a:ext>
              </a:extLst>
            </p:cNvPr>
            <p:cNvGrpSpPr/>
            <p:nvPr/>
          </p:nvGrpSpPr>
          <p:grpSpPr>
            <a:xfrm>
              <a:off x="11459222" y="10047868"/>
              <a:ext cx="1443545" cy="279915"/>
              <a:chOff x="10777255" y="10047868"/>
              <a:chExt cx="1443545" cy="279915"/>
            </a:xfrm>
          </p:grpSpPr>
          <p:sp>
            <p:nvSpPr>
              <p:cNvPr id="209" name="Rechthoek 135">
                <a:extLst>
                  <a:ext uri="{FF2B5EF4-FFF2-40B4-BE49-F238E27FC236}">
                    <a16:creationId xmlns:a16="http://schemas.microsoft.com/office/drawing/2014/main" id="{06E583AA-E8E6-C14D-9961-CED752CC57CF}"/>
                  </a:ext>
                </a:extLst>
              </p:cNvPr>
              <p:cNvSpPr/>
              <p:nvPr/>
            </p:nvSpPr>
            <p:spPr>
              <a:xfrm>
                <a:off x="10777255" y="10147783"/>
                <a:ext cx="280800" cy="180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10" name="Google Shape;759;p31">
                <a:extLst>
                  <a:ext uri="{FF2B5EF4-FFF2-40B4-BE49-F238E27FC236}">
                    <a16:creationId xmlns:a16="http://schemas.microsoft.com/office/drawing/2014/main" id="{F9C2B856-AA93-F34F-B635-7E65CD8F1B8D}"/>
                  </a:ext>
                </a:extLst>
              </p:cNvPr>
              <p:cNvSpPr txBox="1"/>
              <p:nvPr/>
            </p:nvSpPr>
            <p:spPr>
              <a:xfrm>
                <a:off x="11172694" y="10047868"/>
                <a:ext cx="1048106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BRIDGESTONE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23532FF8-10D4-9F4D-A075-5E524E1DB3B4}"/>
                </a:ext>
              </a:extLst>
            </p:cNvPr>
            <p:cNvGrpSpPr/>
            <p:nvPr/>
          </p:nvGrpSpPr>
          <p:grpSpPr>
            <a:xfrm>
              <a:off x="13213257" y="10046830"/>
              <a:ext cx="1442537" cy="275696"/>
              <a:chOff x="12690949" y="10046830"/>
              <a:chExt cx="1442537" cy="275696"/>
            </a:xfrm>
          </p:grpSpPr>
          <p:sp>
            <p:nvSpPr>
              <p:cNvPr id="207" name="Rechthoek 137">
                <a:extLst>
                  <a:ext uri="{FF2B5EF4-FFF2-40B4-BE49-F238E27FC236}">
                    <a16:creationId xmlns:a16="http://schemas.microsoft.com/office/drawing/2014/main" id="{B4B5238A-3244-714F-91E2-96C436622B3F}"/>
                  </a:ext>
                </a:extLst>
              </p:cNvPr>
              <p:cNvSpPr/>
              <p:nvPr/>
            </p:nvSpPr>
            <p:spPr>
              <a:xfrm>
                <a:off x="12690949" y="10142526"/>
                <a:ext cx="280800" cy="180000"/>
              </a:xfrm>
              <a:prstGeom prst="rect">
                <a:avLst/>
              </a:prstGeom>
              <a:solidFill>
                <a:srgbClr val="FDA4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08" name="Google Shape;759;p31">
                <a:extLst>
                  <a:ext uri="{FF2B5EF4-FFF2-40B4-BE49-F238E27FC236}">
                    <a16:creationId xmlns:a16="http://schemas.microsoft.com/office/drawing/2014/main" id="{5B9F20D2-75E2-BB42-9E6F-75D47A3A85BB}"/>
                  </a:ext>
                </a:extLst>
              </p:cNvPr>
              <p:cNvSpPr txBox="1"/>
              <p:nvPr/>
            </p:nvSpPr>
            <p:spPr>
              <a:xfrm>
                <a:off x="13085380" y="10046830"/>
                <a:ext cx="1048106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CONTINENTAL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35C88D9E-6E46-4A49-9169-CE1B277540BA}"/>
                </a:ext>
              </a:extLst>
            </p:cNvPr>
            <p:cNvGrpSpPr/>
            <p:nvPr/>
          </p:nvGrpSpPr>
          <p:grpSpPr>
            <a:xfrm>
              <a:off x="14969743" y="10034212"/>
              <a:ext cx="1199013" cy="283522"/>
              <a:chOff x="14596641" y="10027269"/>
              <a:chExt cx="1199013" cy="283522"/>
            </a:xfrm>
          </p:grpSpPr>
          <p:sp>
            <p:nvSpPr>
              <p:cNvPr id="205" name="Rechthoek 143">
                <a:extLst>
                  <a:ext uri="{FF2B5EF4-FFF2-40B4-BE49-F238E27FC236}">
                    <a16:creationId xmlns:a16="http://schemas.microsoft.com/office/drawing/2014/main" id="{2283EC68-A3F6-AB49-ADB9-E9C24C1B320A}"/>
                  </a:ext>
                </a:extLst>
              </p:cNvPr>
              <p:cNvSpPr/>
              <p:nvPr/>
            </p:nvSpPr>
            <p:spPr>
              <a:xfrm>
                <a:off x="14596641" y="10130791"/>
                <a:ext cx="280800" cy="180000"/>
              </a:xfrm>
              <a:prstGeom prst="rect">
                <a:avLst/>
              </a:prstGeom>
              <a:solidFill>
                <a:srgbClr val="1520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206" name="Google Shape;759;p31">
                <a:extLst>
                  <a:ext uri="{FF2B5EF4-FFF2-40B4-BE49-F238E27FC236}">
                    <a16:creationId xmlns:a16="http://schemas.microsoft.com/office/drawing/2014/main" id="{4D23141C-F4F9-674C-8360-9651E93EC77F}"/>
                  </a:ext>
                </a:extLst>
              </p:cNvPr>
              <p:cNvSpPr txBox="1"/>
              <p:nvPr/>
            </p:nvSpPr>
            <p:spPr>
              <a:xfrm>
                <a:off x="14991072" y="10027269"/>
                <a:ext cx="804582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GOODYEAR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5489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33"/>
          <p:cNvSpPr txBox="1">
            <a:spLocks noGrp="1"/>
          </p:cNvSpPr>
          <p:nvPr>
            <p:ph type="sldNum" idx="12"/>
          </p:nvPr>
        </p:nvSpPr>
        <p:spPr>
          <a:xfrm>
            <a:off x="2063847" y="10410317"/>
            <a:ext cx="550173" cy="500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  <p:sp>
        <p:nvSpPr>
          <p:cNvPr id="71" name="Rechthoek 157">
            <a:extLst>
              <a:ext uri="{FF2B5EF4-FFF2-40B4-BE49-F238E27FC236}">
                <a16:creationId xmlns:a16="http://schemas.microsoft.com/office/drawing/2014/main" id="{54C2D939-B0C2-B741-8502-4F8A88002FED}"/>
              </a:ext>
            </a:extLst>
          </p:cNvPr>
          <p:cNvSpPr/>
          <p:nvPr/>
        </p:nvSpPr>
        <p:spPr>
          <a:xfrm>
            <a:off x="5374062" y="6876777"/>
            <a:ext cx="3040595" cy="348253"/>
          </a:xfrm>
          <a:prstGeom prst="rect">
            <a:avLst/>
          </a:prstGeom>
          <a:solidFill>
            <a:srgbClr val="FEA4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2" name="Rechthoek 158">
            <a:extLst>
              <a:ext uri="{FF2B5EF4-FFF2-40B4-BE49-F238E27FC236}">
                <a16:creationId xmlns:a16="http://schemas.microsoft.com/office/drawing/2014/main" id="{7316B240-4C00-0747-979D-021AE488159F}"/>
              </a:ext>
            </a:extLst>
          </p:cNvPr>
          <p:cNvSpPr/>
          <p:nvPr/>
        </p:nvSpPr>
        <p:spPr>
          <a:xfrm>
            <a:off x="5374063" y="6381570"/>
            <a:ext cx="3247423" cy="348253"/>
          </a:xfrm>
          <a:prstGeom prst="rect">
            <a:avLst/>
          </a:prstGeom>
          <a:solidFill>
            <a:srgbClr val="162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3" name="Rechthoek 159">
            <a:extLst>
              <a:ext uri="{FF2B5EF4-FFF2-40B4-BE49-F238E27FC236}">
                <a16:creationId xmlns:a16="http://schemas.microsoft.com/office/drawing/2014/main" id="{08F2CDF1-0689-444C-901E-FFE2A7553D27}"/>
              </a:ext>
            </a:extLst>
          </p:cNvPr>
          <p:cNvSpPr/>
          <p:nvPr/>
        </p:nvSpPr>
        <p:spPr>
          <a:xfrm>
            <a:off x="5363551" y="5854099"/>
            <a:ext cx="3550764" cy="348253"/>
          </a:xfrm>
          <a:prstGeom prst="rect">
            <a:avLst/>
          </a:prstGeom>
          <a:solidFill>
            <a:srgbClr val="0127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74" name="Rechthoek 160">
            <a:extLst>
              <a:ext uri="{FF2B5EF4-FFF2-40B4-BE49-F238E27FC236}">
                <a16:creationId xmlns:a16="http://schemas.microsoft.com/office/drawing/2014/main" id="{81A4A406-F09C-6A43-8E3F-BA8DA5891773}"/>
              </a:ext>
            </a:extLst>
          </p:cNvPr>
          <p:cNvSpPr/>
          <p:nvPr/>
        </p:nvSpPr>
        <p:spPr>
          <a:xfrm>
            <a:off x="5361132" y="5391154"/>
            <a:ext cx="3671479" cy="390429"/>
          </a:xfrm>
          <a:prstGeom prst="rect">
            <a:avLst/>
          </a:prstGeom>
          <a:solidFill>
            <a:srgbClr val="FFE3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5" name="Rechthoek 161">
            <a:extLst>
              <a:ext uri="{FF2B5EF4-FFF2-40B4-BE49-F238E27FC236}">
                <a16:creationId xmlns:a16="http://schemas.microsoft.com/office/drawing/2014/main" id="{E139CE1D-81F1-1944-B172-96F488D48285}"/>
              </a:ext>
            </a:extLst>
          </p:cNvPr>
          <p:cNvSpPr/>
          <p:nvPr/>
        </p:nvSpPr>
        <p:spPr>
          <a:xfrm>
            <a:off x="5361131" y="4883262"/>
            <a:ext cx="3893144" cy="39042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6" name="object 124">
            <a:extLst>
              <a:ext uri="{FF2B5EF4-FFF2-40B4-BE49-F238E27FC236}">
                <a16:creationId xmlns:a16="http://schemas.microsoft.com/office/drawing/2014/main" id="{4E55F2E7-63A8-BB45-8FAE-C428B2C1AE67}"/>
              </a:ext>
            </a:extLst>
          </p:cNvPr>
          <p:cNvSpPr txBox="1"/>
          <p:nvPr/>
        </p:nvSpPr>
        <p:spPr>
          <a:xfrm>
            <a:off x="4777309" y="4755111"/>
            <a:ext cx="425535" cy="286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200000"/>
              </a:lnSpc>
            </a:pPr>
            <a:r>
              <a:rPr lang="nl-BE" sz="1650" spc="-9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100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9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96.2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95.7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6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92.8</a:t>
            </a:r>
          </a:p>
          <a:p>
            <a:pPr marL="12700" marR="5080" algn="just">
              <a:lnSpc>
                <a:spcPct val="200000"/>
              </a:lnSpc>
            </a:pPr>
            <a:r>
              <a:rPr lang="nl-BE" sz="1650" spc="-6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88.7</a:t>
            </a:r>
            <a:endParaRPr lang="nl-BE" sz="1650" spc="-15" dirty="0">
              <a:solidFill>
                <a:schemeClr val="tx1">
                  <a:lumMod val="85000"/>
                  <a:lumOff val="15000"/>
                </a:schemeClr>
              </a:solidFill>
              <a:latin typeface="DIN Pro Medium" panose="020B0504020101020102" pitchFamily="34" charset="0"/>
              <a:cs typeface="DIN Pro Medium" panose="020B0504020101020102" pitchFamily="34" charset="0"/>
            </a:endParaRPr>
          </a:p>
          <a:p>
            <a:pPr marL="12700" marR="5080" algn="just">
              <a:lnSpc>
                <a:spcPct val="145700"/>
              </a:lnSpc>
            </a:pPr>
            <a:endParaRPr sz="1650" dirty="0">
              <a:solidFill>
                <a:schemeClr val="tx1">
                  <a:lumMod val="85000"/>
                  <a:lumOff val="15000"/>
                </a:schemeClr>
              </a:solidFill>
              <a:latin typeface="DIN Pro Medium" panose="020B0504020101020102" pitchFamily="34" charset="0"/>
              <a:cs typeface="DIN Pro Medium" panose="020B0504020101020102" pitchFamily="34" charset="0"/>
            </a:endParaRPr>
          </a:p>
        </p:txBody>
      </p:sp>
      <p:sp>
        <p:nvSpPr>
          <p:cNvPr id="77" name="object 126">
            <a:extLst>
              <a:ext uri="{FF2B5EF4-FFF2-40B4-BE49-F238E27FC236}">
                <a16:creationId xmlns:a16="http://schemas.microsoft.com/office/drawing/2014/main" id="{814688D4-76CC-C646-82E4-D935BADCFEF0}"/>
              </a:ext>
            </a:extLst>
          </p:cNvPr>
          <p:cNvSpPr/>
          <p:nvPr/>
        </p:nvSpPr>
        <p:spPr>
          <a:xfrm>
            <a:off x="5361131" y="5924654"/>
            <a:ext cx="1361215" cy="252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128">
            <a:extLst>
              <a:ext uri="{FF2B5EF4-FFF2-40B4-BE49-F238E27FC236}">
                <a16:creationId xmlns:a16="http://schemas.microsoft.com/office/drawing/2014/main" id="{A6554298-E611-6A45-AE11-2F562C5C7043}"/>
              </a:ext>
            </a:extLst>
          </p:cNvPr>
          <p:cNvSpPr/>
          <p:nvPr/>
        </p:nvSpPr>
        <p:spPr>
          <a:xfrm>
            <a:off x="5374062" y="6428164"/>
            <a:ext cx="1361215" cy="252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9" name="Afbeelding 166" descr="Afbeelding met tekening, teken, klok&#10;&#10;Automatisch gegenereerde beschrijving">
            <a:extLst>
              <a:ext uri="{FF2B5EF4-FFF2-40B4-BE49-F238E27FC236}">
                <a16:creationId xmlns:a16="http://schemas.microsoft.com/office/drawing/2014/main" id="{3B5595AA-CCD6-E24E-BFFE-259B49D4FB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7577" y="5465147"/>
            <a:ext cx="963054" cy="251999"/>
          </a:xfrm>
          <a:prstGeom prst="rect">
            <a:avLst/>
          </a:prstGeom>
        </p:spPr>
      </p:pic>
      <p:sp>
        <p:nvSpPr>
          <p:cNvPr id="93" name="object 129">
            <a:extLst>
              <a:ext uri="{FF2B5EF4-FFF2-40B4-BE49-F238E27FC236}">
                <a16:creationId xmlns:a16="http://schemas.microsoft.com/office/drawing/2014/main" id="{5228D324-B2F8-7F43-920C-E643B9E923D9}"/>
              </a:ext>
            </a:extLst>
          </p:cNvPr>
          <p:cNvSpPr/>
          <p:nvPr/>
        </p:nvSpPr>
        <p:spPr>
          <a:xfrm>
            <a:off x="5374062" y="6924903"/>
            <a:ext cx="1361215" cy="252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8" name="Google Shape;336;p16">
            <a:extLst>
              <a:ext uri="{FF2B5EF4-FFF2-40B4-BE49-F238E27FC236}">
                <a16:creationId xmlns:a16="http://schemas.microsoft.com/office/drawing/2014/main" id="{D32A7941-8D4F-8F41-893B-1F3DBC5FDBA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854936" y="582602"/>
            <a:ext cx="394227" cy="39422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9" name="Google Shape;760;p31">
            <a:extLst>
              <a:ext uri="{FF2B5EF4-FFF2-40B4-BE49-F238E27FC236}">
                <a16:creationId xmlns:a16="http://schemas.microsoft.com/office/drawing/2014/main" id="{0A3243B1-688C-BC4B-9F2D-244681F11071}"/>
              </a:ext>
            </a:extLst>
          </p:cNvPr>
          <p:cNvCxnSpPr/>
          <p:nvPr/>
        </p:nvCxnSpPr>
        <p:spPr>
          <a:xfrm>
            <a:off x="9710840" y="3130639"/>
            <a:ext cx="502973" cy="0"/>
          </a:xfrm>
          <a:prstGeom prst="straightConnector1">
            <a:avLst/>
          </a:prstGeom>
          <a:noFill/>
          <a:ln w="38100" cap="flat" cmpd="sng">
            <a:solidFill>
              <a:srgbClr val="F21D2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0" name="Google Shape;759;p31">
            <a:extLst>
              <a:ext uri="{FF2B5EF4-FFF2-40B4-BE49-F238E27FC236}">
                <a16:creationId xmlns:a16="http://schemas.microsoft.com/office/drawing/2014/main" id="{E7B1D8A6-4A6A-C24D-AC2F-99C64DCA7DE9}"/>
              </a:ext>
            </a:extLst>
          </p:cNvPr>
          <p:cNvSpPr txBox="1"/>
          <p:nvPr/>
        </p:nvSpPr>
        <p:spPr>
          <a:xfrm>
            <a:off x="7072169" y="2367189"/>
            <a:ext cx="6950308" cy="460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lvl="0" algn="ctr"/>
            <a:r>
              <a:rPr lang="en-GB" sz="2400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STABILITE EN </a:t>
            </a:r>
            <a:r>
              <a:rPr lang="en-GB" sz="2400" b="1" dirty="0">
                <a:solidFill>
                  <a:schemeClr val="tx1"/>
                </a:solidFill>
                <a:latin typeface="DIN Pro" panose="020B0504020101020102" pitchFamily="34" charset="0"/>
                <a:cs typeface="DIN Pro" panose="020B0504020101020102" pitchFamily="34" charset="0"/>
              </a:rPr>
              <a:t>SLALOM</a:t>
            </a:r>
            <a:r>
              <a:rPr lang="en-GB" sz="2400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[%]*</a:t>
            </a:r>
            <a:endParaRPr lang="en-GB" sz="2400" dirty="0">
              <a:solidFill>
                <a:schemeClr val="tx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01" name="Regelmatige vijfhoek 245">
            <a:extLst>
              <a:ext uri="{FF2B5EF4-FFF2-40B4-BE49-F238E27FC236}">
                <a16:creationId xmlns:a16="http://schemas.microsoft.com/office/drawing/2014/main" id="{A0F51B7A-D7C1-0341-88CF-48E014C9CFC1}"/>
              </a:ext>
            </a:extLst>
          </p:cNvPr>
          <p:cNvSpPr/>
          <p:nvPr/>
        </p:nvSpPr>
        <p:spPr>
          <a:xfrm>
            <a:off x="11423944" y="4211523"/>
            <a:ext cx="4761818" cy="4419423"/>
          </a:xfrm>
          <a:prstGeom prst="pentagon">
            <a:avLst/>
          </a:prstGeom>
          <a:noFill/>
          <a:ln>
            <a:solidFill>
              <a:srgbClr val="182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2" name="Regelmatige vijfhoek 246">
            <a:extLst>
              <a:ext uri="{FF2B5EF4-FFF2-40B4-BE49-F238E27FC236}">
                <a16:creationId xmlns:a16="http://schemas.microsoft.com/office/drawing/2014/main" id="{F24B3E1A-08F0-E148-99C9-456D56F877BA}"/>
              </a:ext>
            </a:extLst>
          </p:cNvPr>
          <p:cNvSpPr/>
          <p:nvPr/>
        </p:nvSpPr>
        <p:spPr>
          <a:xfrm>
            <a:off x="11716553" y="4506188"/>
            <a:ext cx="4176599" cy="3876284"/>
          </a:xfrm>
          <a:prstGeom prst="pentag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3" name="Regelmatige vijfhoek 247">
            <a:extLst>
              <a:ext uri="{FF2B5EF4-FFF2-40B4-BE49-F238E27FC236}">
                <a16:creationId xmlns:a16="http://schemas.microsoft.com/office/drawing/2014/main" id="{99461F5A-9074-744F-8A9F-2F874379A654}"/>
              </a:ext>
            </a:extLst>
          </p:cNvPr>
          <p:cNvSpPr/>
          <p:nvPr/>
        </p:nvSpPr>
        <p:spPr>
          <a:xfrm>
            <a:off x="12000001" y="4828561"/>
            <a:ext cx="3609703" cy="3350150"/>
          </a:xfrm>
          <a:prstGeom prst="pentag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4" name="Regelmatige vijfhoek 248">
            <a:extLst>
              <a:ext uri="{FF2B5EF4-FFF2-40B4-BE49-F238E27FC236}">
                <a16:creationId xmlns:a16="http://schemas.microsoft.com/office/drawing/2014/main" id="{E543F837-DB42-594E-907C-A31ADB39D78F}"/>
              </a:ext>
            </a:extLst>
          </p:cNvPr>
          <p:cNvSpPr/>
          <p:nvPr/>
        </p:nvSpPr>
        <p:spPr>
          <a:xfrm>
            <a:off x="12321289" y="5158757"/>
            <a:ext cx="2967128" cy="2753779"/>
          </a:xfrm>
          <a:prstGeom prst="pentag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5" name="Regelmatige vijfhoek 249">
            <a:extLst>
              <a:ext uri="{FF2B5EF4-FFF2-40B4-BE49-F238E27FC236}">
                <a16:creationId xmlns:a16="http://schemas.microsoft.com/office/drawing/2014/main" id="{66355D53-AF31-D14D-A26D-9B405CEF859B}"/>
              </a:ext>
            </a:extLst>
          </p:cNvPr>
          <p:cNvSpPr/>
          <p:nvPr/>
        </p:nvSpPr>
        <p:spPr>
          <a:xfrm>
            <a:off x="12648153" y="5476249"/>
            <a:ext cx="2313398" cy="2147055"/>
          </a:xfrm>
          <a:prstGeom prst="pentag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6" name="Regelmatige vijfhoek 250">
            <a:extLst>
              <a:ext uri="{FF2B5EF4-FFF2-40B4-BE49-F238E27FC236}">
                <a16:creationId xmlns:a16="http://schemas.microsoft.com/office/drawing/2014/main" id="{3255ED51-7D68-8A42-80C7-8FB0E4E62016}"/>
              </a:ext>
            </a:extLst>
          </p:cNvPr>
          <p:cNvSpPr/>
          <p:nvPr/>
        </p:nvSpPr>
        <p:spPr>
          <a:xfrm>
            <a:off x="12956088" y="5820911"/>
            <a:ext cx="1688299" cy="1566903"/>
          </a:xfrm>
          <a:prstGeom prst="pentag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7" name="Regelmatige vijfhoek 251">
            <a:extLst>
              <a:ext uri="{FF2B5EF4-FFF2-40B4-BE49-F238E27FC236}">
                <a16:creationId xmlns:a16="http://schemas.microsoft.com/office/drawing/2014/main" id="{32A47AC3-80D0-2A4E-8606-F72E34DDAEF8}"/>
              </a:ext>
            </a:extLst>
          </p:cNvPr>
          <p:cNvSpPr/>
          <p:nvPr/>
        </p:nvSpPr>
        <p:spPr>
          <a:xfrm>
            <a:off x="13231786" y="6108299"/>
            <a:ext cx="1136902" cy="1055154"/>
          </a:xfrm>
          <a:prstGeom prst="pentag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8" name="Regelmatige vijfhoek 252">
            <a:extLst>
              <a:ext uri="{FF2B5EF4-FFF2-40B4-BE49-F238E27FC236}">
                <a16:creationId xmlns:a16="http://schemas.microsoft.com/office/drawing/2014/main" id="{965CDD89-5B6C-7D4A-B069-6DE2E67C4360}"/>
              </a:ext>
            </a:extLst>
          </p:cNvPr>
          <p:cNvSpPr/>
          <p:nvPr/>
        </p:nvSpPr>
        <p:spPr>
          <a:xfrm>
            <a:off x="13466646" y="6340075"/>
            <a:ext cx="687045" cy="637644"/>
          </a:xfrm>
          <a:prstGeom prst="pentag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09" name="Regelmatige vijfhoek 253">
            <a:extLst>
              <a:ext uri="{FF2B5EF4-FFF2-40B4-BE49-F238E27FC236}">
                <a16:creationId xmlns:a16="http://schemas.microsoft.com/office/drawing/2014/main" id="{2A62F2FC-D936-6A4E-B4D5-4BA3C088E290}"/>
              </a:ext>
            </a:extLst>
          </p:cNvPr>
          <p:cNvSpPr/>
          <p:nvPr/>
        </p:nvSpPr>
        <p:spPr>
          <a:xfrm>
            <a:off x="13635117" y="6517233"/>
            <a:ext cx="358785" cy="332988"/>
          </a:xfrm>
          <a:prstGeom prst="pentagon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110" name="Rechte verbindingslijn 254">
            <a:extLst>
              <a:ext uri="{FF2B5EF4-FFF2-40B4-BE49-F238E27FC236}">
                <a16:creationId xmlns:a16="http://schemas.microsoft.com/office/drawing/2014/main" id="{E9FFECE3-0990-5947-8911-651675F48588}"/>
              </a:ext>
            </a:extLst>
          </p:cNvPr>
          <p:cNvCxnSpPr>
            <a:cxnSpLocks/>
          </p:cNvCxnSpPr>
          <p:nvPr/>
        </p:nvCxnSpPr>
        <p:spPr>
          <a:xfrm>
            <a:off x="13802844" y="4225195"/>
            <a:ext cx="7324" cy="2494972"/>
          </a:xfrm>
          <a:prstGeom prst="line">
            <a:avLst/>
          </a:prstGeom>
          <a:ln w="22225">
            <a:solidFill>
              <a:srgbClr val="182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Rechte verbindingslijn 256">
            <a:extLst>
              <a:ext uri="{FF2B5EF4-FFF2-40B4-BE49-F238E27FC236}">
                <a16:creationId xmlns:a16="http://schemas.microsoft.com/office/drawing/2014/main" id="{D3980703-308B-5B4B-A7BE-A0563869E089}"/>
              </a:ext>
            </a:extLst>
          </p:cNvPr>
          <p:cNvCxnSpPr>
            <a:cxnSpLocks/>
            <a:stCxn id="101" idx="5"/>
          </p:cNvCxnSpPr>
          <p:nvPr/>
        </p:nvCxnSpPr>
        <p:spPr>
          <a:xfrm flipH="1">
            <a:off x="13805639" y="5899588"/>
            <a:ext cx="2380118" cy="820579"/>
          </a:xfrm>
          <a:prstGeom prst="line">
            <a:avLst/>
          </a:prstGeom>
          <a:ln w="22225">
            <a:solidFill>
              <a:srgbClr val="182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Rechte verbindingslijn 260">
            <a:extLst>
              <a:ext uri="{FF2B5EF4-FFF2-40B4-BE49-F238E27FC236}">
                <a16:creationId xmlns:a16="http://schemas.microsoft.com/office/drawing/2014/main" id="{E850C014-1B38-3247-AA24-79C2F038CAFD}"/>
              </a:ext>
            </a:extLst>
          </p:cNvPr>
          <p:cNvCxnSpPr>
            <a:cxnSpLocks/>
            <a:stCxn id="101" idx="4"/>
          </p:cNvCxnSpPr>
          <p:nvPr/>
        </p:nvCxnSpPr>
        <p:spPr>
          <a:xfrm flipH="1" flipV="1">
            <a:off x="13813525" y="6713189"/>
            <a:ext cx="1462808" cy="1917746"/>
          </a:xfrm>
          <a:prstGeom prst="line">
            <a:avLst/>
          </a:prstGeom>
          <a:ln w="22225">
            <a:solidFill>
              <a:srgbClr val="182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Rechte verbindingslijn 263">
            <a:extLst>
              <a:ext uri="{FF2B5EF4-FFF2-40B4-BE49-F238E27FC236}">
                <a16:creationId xmlns:a16="http://schemas.microsoft.com/office/drawing/2014/main" id="{93954049-2469-C547-81BE-29EA2409A1E8}"/>
              </a:ext>
            </a:extLst>
          </p:cNvPr>
          <p:cNvCxnSpPr>
            <a:cxnSpLocks/>
            <a:stCxn id="101" idx="2"/>
          </p:cNvCxnSpPr>
          <p:nvPr/>
        </p:nvCxnSpPr>
        <p:spPr>
          <a:xfrm flipV="1">
            <a:off x="12333373" y="6720167"/>
            <a:ext cx="1466122" cy="1910768"/>
          </a:xfrm>
          <a:prstGeom prst="line">
            <a:avLst/>
          </a:prstGeom>
          <a:ln w="22225">
            <a:solidFill>
              <a:srgbClr val="182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Rechte verbindingslijn 267">
            <a:extLst>
              <a:ext uri="{FF2B5EF4-FFF2-40B4-BE49-F238E27FC236}">
                <a16:creationId xmlns:a16="http://schemas.microsoft.com/office/drawing/2014/main" id="{FEF78E36-D2C9-D049-87E2-75D806348186}"/>
              </a:ext>
            </a:extLst>
          </p:cNvPr>
          <p:cNvCxnSpPr>
            <a:cxnSpLocks/>
            <a:stCxn id="101" idx="1"/>
          </p:cNvCxnSpPr>
          <p:nvPr/>
        </p:nvCxnSpPr>
        <p:spPr>
          <a:xfrm>
            <a:off x="11423949" y="5899588"/>
            <a:ext cx="2365212" cy="813602"/>
          </a:xfrm>
          <a:prstGeom prst="line">
            <a:avLst/>
          </a:prstGeom>
          <a:ln w="22225">
            <a:solidFill>
              <a:srgbClr val="182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Rechte verbindingslijn 296">
            <a:extLst>
              <a:ext uri="{FF2B5EF4-FFF2-40B4-BE49-F238E27FC236}">
                <a16:creationId xmlns:a16="http://schemas.microsoft.com/office/drawing/2014/main" id="{E0D9D720-B956-5843-A99A-C38B1FE2EC90}"/>
              </a:ext>
            </a:extLst>
          </p:cNvPr>
          <p:cNvCxnSpPr>
            <a:cxnSpLocks/>
            <a:stCxn id="104" idx="0"/>
            <a:endCxn id="103" idx="5"/>
          </p:cNvCxnSpPr>
          <p:nvPr/>
        </p:nvCxnSpPr>
        <p:spPr>
          <a:xfrm>
            <a:off x="13804853" y="5158757"/>
            <a:ext cx="1804847" cy="94944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Rechte verbindingslijn 300">
            <a:extLst>
              <a:ext uri="{FF2B5EF4-FFF2-40B4-BE49-F238E27FC236}">
                <a16:creationId xmlns:a16="http://schemas.microsoft.com/office/drawing/2014/main" id="{7AE964B9-AAB2-D748-B66F-DDFF3CDFC006}"/>
              </a:ext>
            </a:extLst>
          </p:cNvPr>
          <p:cNvCxnSpPr>
            <a:stCxn id="103" idx="5"/>
            <a:endCxn id="103" idx="4"/>
          </p:cNvCxnSpPr>
          <p:nvPr/>
        </p:nvCxnSpPr>
        <p:spPr>
          <a:xfrm flipH="1">
            <a:off x="14920310" y="6108201"/>
            <a:ext cx="689390" cy="207050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Rechte verbindingslijn 304">
            <a:extLst>
              <a:ext uri="{FF2B5EF4-FFF2-40B4-BE49-F238E27FC236}">
                <a16:creationId xmlns:a16="http://schemas.microsoft.com/office/drawing/2014/main" id="{37C7047C-A8FE-F243-8E1E-2C1DD8F7C724}"/>
              </a:ext>
            </a:extLst>
          </p:cNvPr>
          <p:cNvCxnSpPr>
            <a:stCxn id="103" idx="4"/>
            <a:endCxn id="104" idx="2"/>
          </p:cNvCxnSpPr>
          <p:nvPr/>
        </p:nvCxnSpPr>
        <p:spPr>
          <a:xfrm flipH="1" flipV="1">
            <a:off x="12887962" y="7912529"/>
            <a:ext cx="2032348" cy="26617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Rechte verbindingslijn 306">
            <a:extLst>
              <a:ext uri="{FF2B5EF4-FFF2-40B4-BE49-F238E27FC236}">
                <a16:creationId xmlns:a16="http://schemas.microsoft.com/office/drawing/2014/main" id="{EAA3904F-2BC5-194D-BF43-D05709D38A25}"/>
              </a:ext>
            </a:extLst>
          </p:cNvPr>
          <p:cNvCxnSpPr>
            <a:stCxn id="104" idx="2"/>
            <a:endCxn id="103" idx="1"/>
          </p:cNvCxnSpPr>
          <p:nvPr/>
        </p:nvCxnSpPr>
        <p:spPr>
          <a:xfrm flipH="1" flipV="1">
            <a:off x="12000005" y="6108201"/>
            <a:ext cx="887957" cy="180432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Rechte verbindingslijn 308">
            <a:extLst>
              <a:ext uri="{FF2B5EF4-FFF2-40B4-BE49-F238E27FC236}">
                <a16:creationId xmlns:a16="http://schemas.microsoft.com/office/drawing/2014/main" id="{5F1C4C02-E20E-AE4E-B1A9-ACB60EF8E17B}"/>
              </a:ext>
            </a:extLst>
          </p:cNvPr>
          <p:cNvCxnSpPr>
            <a:stCxn id="103" idx="1"/>
            <a:endCxn id="104" idx="0"/>
          </p:cNvCxnSpPr>
          <p:nvPr/>
        </p:nvCxnSpPr>
        <p:spPr>
          <a:xfrm flipV="1">
            <a:off x="12000005" y="5158757"/>
            <a:ext cx="1804848" cy="94944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Rechte verbindingslijn 310">
            <a:extLst>
              <a:ext uri="{FF2B5EF4-FFF2-40B4-BE49-F238E27FC236}">
                <a16:creationId xmlns:a16="http://schemas.microsoft.com/office/drawing/2014/main" id="{1D4B23F4-823B-0F48-99D1-8B196E3F1427}"/>
              </a:ext>
            </a:extLst>
          </p:cNvPr>
          <p:cNvCxnSpPr>
            <a:cxnSpLocks/>
            <a:stCxn id="105" idx="0"/>
            <a:endCxn id="105" idx="5"/>
          </p:cNvCxnSpPr>
          <p:nvPr/>
        </p:nvCxnSpPr>
        <p:spPr>
          <a:xfrm>
            <a:off x="13804852" y="5476249"/>
            <a:ext cx="1156697" cy="820100"/>
          </a:xfrm>
          <a:prstGeom prst="line">
            <a:avLst/>
          </a:prstGeom>
          <a:ln w="50800">
            <a:solidFill>
              <a:srgbClr val="FFE3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Rechte verbindingslijn 313">
            <a:extLst>
              <a:ext uri="{FF2B5EF4-FFF2-40B4-BE49-F238E27FC236}">
                <a16:creationId xmlns:a16="http://schemas.microsoft.com/office/drawing/2014/main" id="{38D32D06-B0B6-144A-B1AA-D2BBC32DE509}"/>
              </a:ext>
            </a:extLst>
          </p:cNvPr>
          <p:cNvCxnSpPr>
            <a:cxnSpLocks/>
            <a:stCxn id="105" idx="5"/>
            <a:endCxn id="105" idx="4"/>
          </p:cNvCxnSpPr>
          <p:nvPr/>
        </p:nvCxnSpPr>
        <p:spPr>
          <a:xfrm flipH="1">
            <a:off x="14519730" y="6296349"/>
            <a:ext cx="441819" cy="1326950"/>
          </a:xfrm>
          <a:prstGeom prst="line">
            <a:avLst/>
          </a:prstGeom>
          <a:ln w="50800">
            <a:solidFill>
              <a:srgbClr val="FFE3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Rechte verbindingslijn 316">
            <a:extLst>
              <a:ext uri="{FF2B5EF4-FFF2-40B4-BE49-F238E27FC236}">
                <a16:creationId xmlns:a16="http://schemas.microsoft.com/office/drawing/2014/main" id="{78A43750-F83D-3C4F-9E3D-82AB8926431A}"/>
              </a:ext>
            </a:extLst>
          </p:cNvPr>
          <p:cNvCxnSpPr>
            <a:stCxn id="105" idx="4"/>
            <a:endCxn id="105" idx="2"/>
          </p:cNvCxnSpPr>
          <p:nvPr/>
        </p:nvCxnSpPr>
        <p:spPr>
          <a:xfrm flipH="1">
            <a:off x="13089974" y="7623299"/>
            <a:ext cx="1429756" cy="0"/>
          </a:xfrm>
          <a:prstGeom prst="line">
            <a:avLst/>
          </a:prstGeom>
          <a:ln w="50800">
            <a:solidFill>
              <a:srgbClr val="FFE3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Rechte verbindingslijn 318">
            <a:extLst>
              <a:ext uri="{FF2B5EF4-FFF2-40B4-BE49-F238E27FC236}">
                <a16:creationId xmlns:a16="http://schemas.microsoft.com/office/drawing/2014/main" id="{6A51743A-8486-9641-908C-FED548DA6A9A}"/>
              </a:ext>
            </a:extLst>
          </p:cNvPr>
          <p:cNvCxnSpPr>
            <a:stCxn id="105" idx="2"/>
            <a:endCxn id="105" idx="1"/>
          </p:cNvCxnSpPr>
          <p:nvPr/>
        </p:nvCxnSpPr>
        <p:spPr>
          <a:xfrm flipH="1" flipV="1">
            <a:off x="12648155" y="6296349"/>
            <a:ext cx="441819" cy="1326950"/>
          </a:xfrm>
          <a:prstGeom prst="line">
            <a:avLst/>
          </a:prstGeom>
          <a:ln w="50800">
            <a:solidFill>
              <a:srgbClr val="FFE3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Rechte verbindingslijn 320">
            <a:extLst>
              <a:ext uri="{FF2B5EF4-FFF2-40B4-BE49-F238E27FC236}">
                <a16:creationId xmlns:a16="http://schemas.microsoft.com/office/drawing/2014/main" id="{013E3F3A-E96A-3A49-A51B-8EB5595D56DE}"/>
              </a:ext>
            </a:extLst>
          </p:cNvPr>
          <p:cNvCxnSpPr>
            <a:stCxn id="105" idx="1"/>
            <a:endCxn id="105" idx="0"/>
          </p:cNvCxnSpPr>
          <p:nvPr/>
        </p:nvCxnSpPr>
        <p:spPr>
          <a:xfrm flipV="1">
            <a:off x="12648155" y="5476249"/>
            <a:ext cx="1156697" cy="820100"/>
          </a:xfrm>
          <a:prstGeom prst="line">
            <a:avLst/>
          </a:prstGeom>
          <a:ln w="50800">
            <a:solidFill>
              <a:srgbClr val="FFE3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Rechte verbindingslijn 322">
            <a:extLst>
              <a:ext uri="{FF2B5EF4-FFF2-40B4-BE49-F238E27FC236}">
                <a16:creationId xmlns:a16="http://schemas.microsoft.com/office/drawing/2014/main" id="{4F087C67-32EC-7C4C-8226-6C92A34DB604}"/>
              </a:ext>
            </a:extLst>
          </p:cNvPr>
          <p:cNvCxnSpPr>
            <a:cxnSpLocks/>
            <a:stCxn id="106" idx="0"/>
            <a:endCxn id="106" idx="5"/>
          </p:cNvCxnSpPr>
          <p:nvPr/>
        </p:nvCxnSpPr>
        <p:spPr>
          <a:xfrm>
            <a:off x="13800238" y="5820911"/>
            <a:ext cx="844147" cy="598502"/>
          </a:xfrm>
          <a:prstGeom prst="line">
            <a:avLst/>
          </a:prstGeom>
          <a:ln w="50800">
            <a:solidFill>
              <a:srgbClr val="152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Rechte verbindingslijn 325">
            <a:extLst>
              <a:ext uri="{FF2B5EF4-FFF2-40B4-BE49-F238E27FC236}">
                <a16:creationId xmlns:a16="http://schemas.microsoft.com/office/drawing/2014/main" id="{C3613B24-D449-3248-8E25-B1F9F4902FFA}"/>
              </a:ext>
            </a:extLst>
          </p:cNvPr>
          <p:cNvCxnSpPr>
            <a:cxnSpLocks/>
            <a:stCxn id="106" idx="5"/>
            <a:endCxn id="106" idx="4"/>
          </p:cNvCxnSpPr>
          <p:nvPr/>
        </p:nvCxnSpPr>
        <p:spPr>
          <a:xfrm flipH="1">
            <a:off x="14321949" y="6419413"/>
            <a:ext cx="322436" cy="968397"/>
          </a:xfrm>
          <a:prstGeom prst="line">
            <a:avLst/>
          </a:prstGeom>
          <a:ln w="50800">
            <a:solidFill>
              <a:srgbClr val="152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Rechte verbindingslijn 328">
            <a:extLst>
              <a:ext uri="{FF2B5EF4-FFF2-40B4-BE49-F238E27FC236}">
                <a16:creationId xmlns:a16="http://schemas.microsoft.com/office/drawing/2014/main" id="{0CA238AE-A9B1-954D-B676-229E58739934}"/>
              </a:ext>
            </a:extLst>
          </p:cNvPr>
          <p:cNvCxnSpPr>
            <a:cxnSpLocks/>
            <a:stCxn id="106" idx="4"/>
            <a:endCxn id="106" idx="2"/>
          </p:cNvCxnSpPr>
          <p:nvPr/>
        </p:nvCxnSpPr>
        <p:spPr>
          <a:xfrm flipH="1">
            <a:off x="13278526" y="7387810"/>
            <a:ext cx="1043423" cy="0"/>
          </a:xfrm>
          <a:prstGeom prst="line">
            <a:avLst/>
          </a:prstGeom>
          <a:ln w="50800">
            <a:solidFill>
              <a:srgbClr val="152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Rechte verbindingslijn 331">
            <a:extLst>
              <a:ext uri="{FF2B5EF4-FFF2-40B4-BE49-F238E27FC236}">
                <a16:creationId xmlns:a16="http://schemas.microsoft.com/office/drawing/2014/main" id="{D4363C4E-CD17-CB45-92BD-96AE24CBAF20}"/>
              </a:ext>
            </a:extLst>
          </p:cNvPr>
          <p:cNvCxnSpPr>
            <a:cxnSpLocks/>
            <a:stCxn id="106" idx="2"/>
            <a:endCxn id="106" idx="1"/>
          </p:cNvCxnSpPr>
          <p:nvPr/>
        </p:nvCxnSpPr>
        <p:spPr>
          <a:xfrm flipH="1" flipV="1">
            <a:off x="12956090" y="6419413"/>
            <a:ext cx="322436" cy="968397"/>
          </a:xfrm>
          <a:prstGeom prst="line">
            <a:avLst/>
          </a:prstGeom>
          <a:ln w="50800">
            <a:solidFill>
              <a:srgbClr val="152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Rechte verbindingslijn 334">
            <a:extLst>
              <a:ext uri="{FF2B5EF4-FFF2-40B4-BE49-F238E27FC236}">
                <a16:creationId xmlns:a16="http://schemas.microsoft.com/office/drawing/2014/main" id="{69008C4E-DE78-D54F-848B-C68022682E5A}"/>
              </a:ext>
            </a:extLst>
          </p:cNvPr>
          <p:cNvCxnSpPr>
            <a:cxnSpLocks/>
            <a:stCxn id="106" idx="1"/>
            <a:endCxn id="106" idx="0"/>
          </p:cNvCxnSpPr>
          <p:nvPr/>
        </p:nvCxnSpPr>
        <p:spPr>
          <a:xfrm flipV="1">
            <a:off x="12956090" y="5820911"/>
            <a:ext cx="844148" cy="598502"/>
          </a:xfrm>
          <a:prstGeom prst="line">
            <a:avLst/>
          </a:prstGeom>
          <a:ln w="50800">
            <a:solidFill>
              <a:srgbClr val="15206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Rechte verbindingslijn 337">
            <a:extLst>
              <a:ext uri="{FF2B5EF4-FFF2-40B4-BE49-F238E27FC236}">
                <a16:creationId xmlns:a16="http://schemas.microsoft.com/office/drawing/2014/main" id="{B72173C9-F429-FC41-AEB1-FA64E932C818}"/>
              </a:ext>
            </a:extLst>
          </p:cNvPr>
          <p:cNvCxnSpPr>
            <a:cxnSpLocks/>
            <a:stCxn id="105" idx="5"/>
            <a:endCxn id="106" idx="4"/>
          </p:cNvCxnSpPr>
          <p:nvPr/>
        </p:nvCxnSpPr>
        <p:spPr>
          <a:xfrm flipH="1">
            <a:off x="14321949" y="6296349"/>
            <a:ext cx="639600" cy="1091461"/>
          </a:xfrm>
          <a:prstGeom prst="line">
            <a:avLst/>
          </a:prstGeom>
          <a:ln w="50800">
            <a:solidFill>
              <a:srgbClr val="0128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Rechte verbindingslijn 340">
            <a:extLst>
              <a:ext uri="{FF2B5EF4-FFF2-40B4-BE49-F238E27FC236}">
                <a16:creationId xmlns:a16="http://schemas.microsoft.com/office/drawing/2014/main" id="{724E4C4A-51B9-B245-B73C-ACA5D6D69F6E}"/>
              </a:ext>
            </a:extLst>
          </p:cNvPr>
          <p:cNvCxnSpPr>
            <a:cxnSpLocks/>
            <a:stCxn id="106" idx="4"/>
            <a:endCxn id="105" idx="2"/>
          </p:cNvCxnSpPr>
          <p:nvPr/>
        </p:nvCxnSpPr>
        <p:spPr>
          <a:xfrm flipH="1">
            <a:off x="13089974" y="7387810"/>
            <a:ext cx="1231975" cy="235489"/>
          </a:xfrm>
          <a:prstGeom prst="line">
            <a:avLst/>
          </a:prstGeom>
          <a:ln w="50800">
            <a:solidFill>
              <a:srgbClr val="0128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Rechte verbindingslijn 343">
            <a:extLst>
              <a:ext uri="{FF2B5EF4-FFF2-40B4-BE49-F238E27FC236}">
                <a16:creationId xmlns:a16="http://schemas.microsoft.com/office/drawing/2014/main" id="{39D0E631-66E4-BF4D-8489-4E562116709E}"/>
              </a:ext>
            </a:extLst>
          </p:cNvPr>
          <p:cNvCxnSpPr>
            <a:cxnSpLocks/>
            <a:stCxn id="108" idx="0"/>
            <a:endCxn id="107" idx="5"/>
          </p:cNvCxnSpPr>
          <p:nvPr/>
        </p:nvCxnSpPr>
        <p:spPr>
          <a:xfrm>
            <a:off x="13810169" y="6340075"/>
            <a:ext cx="558518" cy="171256"/>
          </a:xfrm>
          <a:prstGeom prst="line">
            <a:avLst/>
          </a:prstGeom>
          <a:ln w="50800">
            <a:solidFill>
              <a:srgbClr val="FDA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Rechte verbindingslijn 346">
            <a:extLst>
              <a:ext uri="{FF2B5EF4-FFF2-40B4-BE49-F238E27FC236}">
                <a16:creationId xmlns:a16="http://schemas.microsoft.com/office/drawing/2014/main" id="{C9BE4588-BCA4-3443-88EE-CAD4ACA5D80E}"/>
              </a:ext>
            </a:extLst>
          </p:cNvPr>
          <p:cNvCxnSpPr>
            <a:cxnSpLocks/>
            <a:stCxn id="107" idx="5"/>
            <a:endCxn id="108" idx="4"/>
          </p:cNvCxnSpPr>
          <p:nvPr/>
        </p:nvCxnSpPr>
        <p:spPr>
          <a:xfrm flipH="1">
            <a:off x="14022477" y="6511331"/>
            <a:ext cx="346210" cy="466386"/>
          </a:xfrm>
          <a:prstGeom prst="line">
            <a:avLst/>
          </a:prstGeom>
          <a:ln w="50800">
            <a:solidFill>
              <a:srgbClr val="FDA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Rechte verbindingslijn 349">
            <a:extLst>
              <a:ext uri="{FF2B5EF4-FFF2-40B4-BE49-F238E27FC236}">
                <a16:creationId xmlns:a16="http://schemas.microsoft.com/office/drawing/2014/main" id="{314E44C5-A66B-C24F-B6DC-AAB26F91426F}"/>
              </a:ext>
            </a:extLst>
          </p:cNvPr>
          <p:cNvCxnSpPr>
            <a:cxnSpLocks/>
            <a:stCxn id="108" idx="4"/>
            <a:endCxn id="108" idx="2"/>
          </p:cNvCxnSpPr>
          <p:nvPr/>
        </p:nvCxnSpPr>
        <p:spPr>
          <a:xfrm flipH="1">
            <a:off x="13597860" y="6977717"/>
            <a:ext cx="424617" cy="0"/>
          </a:xfrm>
          <a:prstGeom prst="line">
            <a:avLst/>
          </a:prstGeom>
          <a:ln w="50800">
            <a:solidFill>
              <a:srgbClr val="FDA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Rechte verbindingslijn 352">
            <a:extLst>
              <a:ext uri="{FF2B5EF4-FFF2-40B4-BE49-F238E27FC236}">
                <a16:creationId xmlns:a16="http://schemas.microsoft.com/office/drawing/2014/main" id="{B7476FA4-A4EF-1A4C-826C-F57F54C41F0C}"/>
              </a:ext>
            </a:extLst>
          </p:cNvPr>
          <p:cNvCxnSpPr>
            <a:cxnSpLocks/>
            <a:stCxn id="108" idx="2"/>
            <a:endCxn id="107" idx="1"/>
          </p:cNvCxnSpPr>
          <p:nvPr/>
        </p:nvCxnSpPr>
        <p:spPr>
          <a:xfrm flipH="1" flipV="1">
            <a:off x="13231787" y="6511331"/>
            <a:ext cx="366073" cy="466386"/>
          </a:xfrm>
          <a:prstGeom prst="line">
            <a:avLst/>
          </a:prstGeom>
          <a:ln w="50800">
            <a:solidFill>
              <a:srgbClr val="FDA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Rechte verbindingslijn 355">
            <a:extLst>
              <a:ext uri="{FF2B5EF4-FFF2-40B4-BE49-F238E27FC236}">
                <a16:creationId xmlns:a16="http://schemas.microsoft.com/office/drawing/2014/main" id="{E35ADA0F-C8AB-434D-9FEC-83FE6212E4BE}"/>
              </a:ext>
            </a:extLst>
          </p:cNvPr>
          <p:cNvCxnSpPr>
            <a:stCxn id="107" idx="1"/>
            <a:endCxn id="108" idx="0"/>
          </p:cNvCxnSpPr>
          <p:nvPr/>
        </p:nvCxnSpPr>
        <p:spPr>
          <a:xfrm flipV="1">
            <a:off x="13231787" y="6340075"/>
            <a:ext cx="578382" cy="171256"/>
          </a:xfrm>
          <a:prstGeom prst="line">
            <a:avLst/>
          </a:prstGeom>
          <a:ln w="50800">
            <a:solidFill>
              <a:srgbClr val="FDA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kstvak 398">
            <a:extLst>
              <a:ext uri="{FF2B5EF4-FFF2-40B4-BE49-F238E27FC236}">
                <a16:creationId xmlns:a16="http://schemas.microsoft.com/office/drawing/2014/main" id="{7E4F444F-9455-1746-878C-6D1DE6F5ABE5}"/>
              </a:ext>
            </a:extLst>
          </p:cNvPr>
          <p:cNvSpPr txBox="1"/>
          <p:nvPr/>
        </p:nvSpPr>
        <p:spPr>
          <a:xfrm>
            <a:off x="13098621" y="3591539"/>
            <a:ext cx="140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DINPro" panose="020B0504020101020102" pitchFamily="34" charset="0"/>
                <a:cs typeface="DINPro" panose="020B0504020101020102" pitchFamily="34" charset="0"/>
              </a:rPr>
              <a:t>Comportement de la direction</a:t>
            </a:r>
          </a:p>
        </p:txBody>
      </p:sp>
      <p:sp>
        <p:nvSpPr>
          <p:cNvPr id="138" name="Tekstvak 399">
            <a:extLst>
              <a:ext uri="{FF2B5EF4-FFF2-40B4-BE49-F238E27FC236}">
                <a16:creationId xmlns:a16="http://schemas.microsoft.com/office/drawing/2014/main" id="{C2E2E3FF-B6AD-7F44-BCB5-820B300D699E}"/>
              </a:ext>
            </a:extLst>
          </p:cNvPr>
          <p:cNvSpPr txBox="1"/>
          <p:nvPr/>
        </p:nvSpPr>
        <p:spPr>
          <a:xfrm>
            <a:off x="16177101" y="5720482"/>
            <a:ext cx="14084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>
                <a:latin typeface="DINPro" panose="020B0504020101020102" pitchFamily="34" charset="0"/>
                <a:cs typeface="DINPro" panose="020B0504020101020102" pitchFamily="34" charset="0"/>
              </a:rPr>
              <a:t>Comportement de la direction en</a:t>
            </a:r>
          </a:p>
          <a:p>
            <a:pPr algn="ctr"/>
            <a:r>
              <a:rPr lang="fr-FR">
                <a:latin typeface="DINPro" panose="020B0504020101020102" pitchFamily="34" charset="0"/>
                <a:cs typeface="DINPro" panose="020B0504020101020102" pitchFamily="34" charset="0"/>
              </a:rPr>
              <a:t>sous-virage.</a:t>
            </a:r>
          </a:p>
        </p:txBody>
      </p:sp>
      <p:sp>
        <p:nvSpPr>
          <p:cNvPr id="139" name="Tekstvak 400">
            <a:extLst>
              <a:ext uri="{FF2B5EF4-FFF2-40B4-BE49-F238E27FC236}">
                <a16:creationId xmlns:a16="http://schemas.microsoft.com/office/drawing/2014/main" id="{BC8BB3A1-2965-BC41-8854-25A1B54EAC85}"/>
              </a:ext>
            </a:extLst>
          </p:cNvPr>
          <p:cNvSpPr txBox="1"/>
          <p:nvPr/>
        </p:nvSpPr>
        <p:spPr>
          <a:xfrm>
            <a:off x="14906975" y="8786695"/>
            <a:ext cx="19532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DINPro" panose="020B0504020101020102" pitchFamily="34" charset="0"/>
                <a:cs typeface="DINPro" panose="020B0504020101020102" pitchFamily="34" charset="0"/>
              </a:rPr>
              <a:t>Demande angle de braquage.</a:t>
            </a:r>
          </a:p>
        </p:txBody>
      </p:sp>
      <p:sp>
        <p:nvSpPr>
          <p:cNvPr id="140" name="Tekstvak 401">
            <a:extLst>
              <a:ext uri="{FF2B5EF4-FFF2-40B4-BE49-F238E27FC236}">
                <a16:creationId xmlns:a16="http://schemas.microsoft.com/office/drawing/2014/main" id="{AD595620-AEF0-6146-BA67-AE8308CE8DB2}"/>
              </a:ext>
            </a:extLst>
          </p:cNvPr>
          <p:cNvSpPr txBox="1"/>
          <p:nvPr/>
        </p:nvSpPr>
        <p:spPr>
          <a:xfrm>
            <a:off x="11446755" y="8771455"/>
            <a:ext cx="1408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latin typeface="DINPro" panose="020B0504020101020102" pitchFamily="34" charset="0"/>
                <a:cs typeface="DINPro" panose="020B0504020101020102" pitchFamily="34" charset="0"/>
              </a:rPr>
              <a:t> Equilibre</a:t>
            </a:r>
          </a:p>
        </p:txBody>
      </p:sp>
      <p:sp>
        <p:nvSpPr>
          <p:cNvPr id="141" name="Tekstvak 402">
            <a:extLst>
              <a:ext uri="{FF2B5EF4-FFF2-40B4-BE49-F238E27FC236}">
                <a16:creationId xmlns:a16="http://schemas.microsoft.com/office/drawing/2014/main" id="{CE57421B-F54C-2F4A-A0F8-53CD4DAE3A6A}"/>
              </a:ext>
            </a:extLst>
          </p:cNvPr>
          <p:cNvSpPr txBox="1"/>
          <p:nvPr/>
        </p:nvSpPr>
        <p:spPr>
          <a:xfrm>
            <a:off x="10184842" y="5566388"/>
            <a:ext cx="140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DINPro" panose="020B0504020101020102" pitchFamily="34" charset="0"/>
                <a:cs typeface="DINPro" panose="020B0504020101020102" pitchFamily="34" charset="0"/>
              </a:rPr>
              <a:t>Performance à la limite</a:t>
            </a:r>
          </a:p>
        </p:txBody>
      </p:sp>
      <p:sp>
        <p:nvSpPr>
          <p:cNvPr id="142" name="object 57">
            <a:extLst>
              <a:ext uri="{FF2B5EF4-FFF2-40B4-BE49-F238E27FC236}">
                <a16:creationId xmlns:a16="http://schemas.microsoft.com/office/drawing/2014/main" id="{2C4A84C2-DC12-FD4A-BFBB-F4B6D9142FA9}"/>
              </a:ext>
            </a:extLst>
          </p:cNvPr>
          <p:cNvSpPr/>
          <p:nvPr/>
        </p:nvSpPr>
        <p:spPr>
          <a:xfrm>
            <a:off x="13665220" y="4121815"/>
            <a:ext cx="252095" cy="252095"/>
          </a:xfrm>
          <a:custGeom>
            <a:avLst/>
            <a:gdLst/>
            <a:ahLst/>
            <a:cxnLst/>
            <a:rect l="l" t="t" r="r" b="b"/>
            <a:pathLst>
              <a:path w="252095" h="252095">
                <a:moveTo>
                  <a:pt x="125523" y="0"/>
                </a:moveTo>
                <a:lnTo>
                  <a:pt x="83182" y="7401"/>
                </a:lnTo>
                <a:lnTo>
                  <a:pt x="47007" y="27738"/>
                </a:lnTo>
                <a:lnTo>
                  <a:pt x="19537" y="58481"/>
                </a:lnTo>
                <a:lnTo>
                  <a:pt x="3314" y="97102"/>
                </a:lnTo>
                <a:lnTo>
                  <a:pt x="0" y="125977"/>
                </a:lnTo>
                <a:lnTo>
                  <a:pt x="866" y="140626"/>
                </a:lnTo>
                <a:lnTo>
                  <a:pt x="12844" y="181216"/>
                </a:lnTo>
                <a:lnTo>
                  <a:pt x="36920" y="214791"/>
                </a:lnTo>
                <a:lnTo>
                  <a:pt x="70555" y="238809"/>
                </a:lnTo>
                <a:lnTo>
                  <a:pt x="111215" y="250728"/>
                </a:lnTo>
                <a:lnTo>
                  <a:pt x="125891" y="251573"/>
                </a:lnTo>
                <a:lnTo>
                  <a:pt x="140549" y="250715"/>
                </a:lnTo>
                <a:lnTo>
                  <a:pt x="181164" y="238756"/>
                </a:lnTo>
                <a:lnTo>
                  <a:pt x="214763" y="214694"/>
                </a:lnTo>
                <a:lnTo>
                  <a:pt x="238799" y="181076"/>
                </a:lnTo>
                <a:lnTo>
                  <a:pt x="250727" y="140447"/>
                </a:lnTo>
                <a:lnTo>
                  <a:pt x="251572" y="125464"/>
                </a:lnTo>
                <a:lnTo>
                  <a:pt x="250692" y="110827"/>
                </a:lnTo>
                <a:lnTo>
                  <a:pt x="238685" y="70277"/>
                </a:lnTo>
                <a:lnTo>
                  <a:pt x="214590" y="36738"/>
                </a:lnTo>
                <a:lnTo>
                  <a:pt x="180928" y="12748"/>
                </a:lnTo>
                <a:lnTo>
                  <a:pt x="140221" y="843"/>
                </a:lnTo>
                <a:lnTo>
                  <a:pt x="125523" y="0"/>
                </a:lnTo>
                <a:close/>
              </a:path>
            </a:pathLst>
          </a:custGeom>
          <a:solidFill>
            <a:srgbClr val="1827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70">
            <a:extLst>
              <a:ext uri="{FF2B5EF4-FFF2-40B4-BE49-F238E27FC236}">
                <a16:creationId xmlns:a16="http://schemas.microsoft.com/office/drawing/2014/main" id="{C31EB107-DF26-BA49-8888-514E75095198}"/>
              </a:ext>
            </a:extLst>
          </p:cNvPr>
          <p:cNvSpPr txBox="1"/>
          <p:nvPr/>
        </p:nvSpPr>
        <p:spPr>
          <a:xfrm>
            <a:off x="13712092" y="4167839"/>
            <a:ext cx="145704" cy="1461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b="1" spc="-85" dirty="0">
                <a:solidFill>
                  <a:srgbClr val="FFFFFF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1</a:t>
            </a:r>
            <a:r>
              <a:rPr sz="950" b="1" spc="10" dirty="0">
                <a:solidFill>
                  <a:srgbClr val="FFFFFF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0</a:t>
            </a:r>
            <a:endParaRPr sz="950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44" name="object 57">
            <a:extLst>
              <a:ext uri="{FF2B5EF4-FFF2-40B4-BE49-F238E27FC236}">
                <a16:creationId xmlns:a16="http://schemas.microsoft.com/office/drawing/2014/main" id="{2ECFB755-1BD5-CD42-92C6-AC4457E49896}"/>
              </a:ext>
            </a:extLst>
          </p:cNvPr>
          <p:cNvSpPr/>
          <p:nvPr/>
        </p:nvSpPr>
        <p:spPr>
          <a:xfrm>
            <a:off x="13687398" y="5061312"/>
            <a:ext cx="249891" cy="229177"/>
          </a:xfrm>
          <a:custGeom>
            <a:avLst/>
            <a:gdLst/>
            <a:ahLst/>
            <a:cxnLst/>
            <a:rect l="l" t="t" r="r" b="b"/>
            <a:pathLst>
              <a:path w="252095" h="252095">
                <a:moveTo>
                  <a:pt x="125523" y="0"/>
                </a:moveTo>
                <a:lnTo>
                  <a:pt x="83182" y="7401"/>
                </a:lnTo>
                <a:lnTo>
                  <a:pt x="47007" y="27738"/>
                </a:lnTo>
                <a:lnTo>
                  <a:pt x="19537" y="58481"/>
                </a:lnTo>
                <a:lnTo>
                  <a:pt x="3314" y="97102"/>
                </a:lnTo>
                <a:lnTo>
                  <a:pt x="0" y="125977"/>
                </a:lnTo>
                <a:lnTo>
                  <a:pt x="866" y="140626"/>
                </a:lnTo>
                <a:lnTo>
                  <a:pt x="12844" y="181216"/>
                </a:lnTo>
                <a:lnTo>
                  <a:pt x="36920" y="214791"/>
                </a:lnTo>
                <a:lnTo>
                  <a:pt x="70555" y="238809"/>
                </a:lnTo>
                <a:lnTo>
                  <a:pt x="111215" y="250728"/>
                </a:lnTo>
                <a:lnTo>
                  <a:pt x="125891" y="251573"/>
                </a:lnTo>
                <a:lnTo>
                  <a:pt x="140549" y="250715"/>
                </a:lnTo>
                <a:lnTo>
                  <a:pt x="181164" y="238756"/>
                </a:lnTo>
                <a:lnTo>
                  <a:pt x="214763" y="214694"/>
                </a:lnTo>
                <a:lnTo>
                  <a:pt x="238799" y="181076"/>
                </a:lnTo>
                <a:lnTo>
                  <a:pt x="250727" y="140447"/>
                </a:lnTo>
                <a:lnTo>
                  <a:pt x="251572" y="125464"/>
                </a:lnTo>
                <a:lnTo>
                  <a:pt x="250692" y="110827"/>
                </a:lnTo>
                <a:lnTo>
                  <a:pt x="238685" y="70277"/>
                </a:lnTo>
                <a:lnTo>
                  <a:pt x="214590" y="36738"/>
                </a:lnTo>
                <a:lnTo>
                  <a:pt x="180928" y="12748"/>
                </a:lnTo>
                <a:lnTo>
                  <a:pt x="140221" y="843"/>
                </a:lnTo>
                <a:lnTo>
                  <a:pt x="125523" y="0"/>
                </a:lnTo>
                <a:close/>
              </a:path>
            </a:pathLst>
          </a:custGeom>
          <a:solidFill>
            <a:srgbClr val="1827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70">
            <a:extLst>
              <a:ext uri="{FF2B5EF4-FFF2-40B4-BE49-F238E27FC236}">
                <a16:creationId xmlns:a16="http://schemas.microsoft.com/office/drawing/2014/main" id="{5A803D8D-993C-F842-973C-4959569C701E}"/>
              </a:ext>
            </a:extLst>
          </p:cNvPr>
          <p:cNvSpPr txBox="1"/>
          <p:nvPr/>
        </p:nvSpPr>
        <p:spPr>
          <a:xfrm>
            <a:off x="13725760" y="5102522"/>
            <a:ext cx="145704" cy="1461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nl-BE" sz="950" b="1" spc="-85" dirty="0">
                <a:solidFill>
                  <a:srgbClr val="FFFFFF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9</a:t>
            </a:r>
            <a:endParaRPr sz="950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46" name="object 57">
            <a:extLst>
              <a:ext uri="{FF2B5EF4-FFF2-40B4-BE49-F238E27FC236}">
                <a16:creationId xmlns:a16="http://schemas.microsoft.com/office/drawing/2014/main" id="{B5BC52E5-F2D0-C34A-BB0B-3F7ADC769BE8}"/>
              </a:ext>
            </a:extLst>
          </p:cNvPr>
          <p:cNvSpPr/>
          <p:nvPr/>
        </p:nvSpPr>
        <p:spPr>
          <a:xfrm>
            <a:off x="13670146" y="5995673"/>
            <a:ext cx="252095" cy="252095"/>
          </a:xfrm>
          <a:custGeom>
            <a:avLst/>
            <a:gdLst/>
            <a:ahLst/>
            <a:cxnLst/>
            <a:rect l="l" t="t" r="r" b="b"/>
            <a:pathLst>
              <a:path w="252095" h="252095">
                <a:moveTo>
                  <a:pt x="125523" y="0"/>
                </a:moveTo>
                <a:lnTo>
                  <a:pt x="83182" y="7401"/>
                </a:lnTo>
                <a:lnTo>
                  <a:pt x="47007" y="27738"/>
                </a:lnTo>
                <a:lnTo>
                  <a:pt x="19537" y="58481"/>
                </a:lnTo>
                <a:lnTo>
                  <a:pt x="3314" y="97102"/>
                </a:lnTo>
                <a:lnTo>
                  <a:pt x="0" y="125977"/>
                </a:lnTo>
                <a:lnTo>
                  <a:pt x="866" y="140626"/>
                </a:lnTo>
                <a:lnTo>
                  <a:pt x="12844" y="181216"/>
                </a:lnTo>
                <a:lnTo>
                  <a:pt x="36920" y="214791"/>
                </a:lnTo>
                <a:lnTo>
                  <a:pt x="70555" y="238809"/>
                </a:lnTo>
                <a:lnTo>
                  <a:pt x="111215" y="250728"/>
                </a:lnTo>
                <a:lnTo>
                  <a:pt x="125891" y="251573"/>
                </a:lnTo>
                <a:lnTo>
                  <a:pt x="140549" y="250715"/>
                </a:lnTo>
                <a:lnTo>
                  <a:pt x="181164" y="238756"/>
                </a:lnTo>
                <a:lnTo>
                  <a:pt x="214763" y="214694"/>
                </a:lnTo>
                <a:lnTo>
                  <a:pt x="238799" y="181076"/>
                </a:lnTo>
                <a:lnTo>
                  <a:pt x="250727" y="140447"/>
                </a:lnTo>
                <a:lnTo>
                  <a:pt x="251572" y="125464"/>
                </a:lnTo>
                <a:lnTo>
                  <a:pt x="250692" y="110827"/>
                </a:lnTo>
                <a:lnTo>
                  <a:pt x="238685" y="70277"/>
                </a:lnTo>
                <a:lnTo>
                  <a:pt x="214590" y="36738"/>
                </a:lnTo>
                <a:lnTo>
                  <a:pt x="180928" y="12748"/>
                </a:lnTo>
                <a:lnTo>
                  <a:pt x="140221" y="843"/>
                </a:lnTo>
                <a:lnTo>
                  <a:pt x="125523" y="0"/>
                </a:lnTo>
                <a:close/>
              </a:path>
            </a:pathLst>
          </a:custGeom>
          <a:solidFill>
            <a:srgbClr val="1827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70">
            <a:extLst>
              <a:ext uri="{FF2B5EF4-FFF2-40B4-BE49-F238E27FC236}">
                <a16:creationId xmlns:a16="http://schemas.microsoft.com/office/drawing/2014/main" id="{01D37679-EEB3-2740-8374-094D69C593FD}"/>
              </a:ext>
            </a:extLst>
          </p:cNvPr>
          <p:cNvSpPr txBox="1"/>
          <p:nvPr/>
        </p:nvSpPr>
        <p:spPr>
          <a:xfrm>
            <a:off x="13717018" y="6041697"/>
            <a:ext cx="145704" cy="1461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nl-BE" sz="950" b="1" spc="-85" dirty="0">
                <a:solidFill>
                  <a:srgbClr val="FFFFFF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8</a:t>
            </a:r>
            <a:endParaRPr sz="950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48" name="object 57">
            <a:extLst>
              <a:ext uri="{FF2B5EF4-FFF2-40B4-BE49-F238E27FC236}">
                <a16:creationId xmlns:a16="http://schemas.microsoft.com/office/drawing/2014/main" id="{23D9B9AF-503F-9E4B-86C6-BBCB6D172482}"/>
              </a:ext>
            </a:extLst>
          </p:cNvPr>
          <p:cNvSpPr/>
          <p:nvPr/>
        </p:nvSpPr>
        <p:spPr>
          <a:xfrm>
            <a:off x="13677637" y="6564005"/>
            <a:ext cx="252095" cy="252095"/>
          </a:xfrm>
          <a:custGeom>
            <a:avLst/>
            <a:gdLst/>
            <a:ahLst/>
            <a:cxnLst/>
            <a:rect l="l" t="t" r="r" b="b"/>
            <a:pathLst>
              <a:path w="252095" h="252095">
                <a:moveTo>
                  <a:pt x="125523" y="0"/>
                </a:moveTo>
                <a:lnTo>
                  <a:pt x="83182" y="7401"/>
                </a:lnTo>
                <a:lnTo>
                  <a:pt x="47007" y="27738"/>
                </a:lnTo>
                <a:lnTo>
                  <a:pt x="19537" y="58481"/>
                </a:lnTo>
                <a:lnTo>
                  <a:pt x="3314" y="97102"/>
                </a:lnTo>
                <a:lnTo>
                  <a:pt x="0" y="125977"/>
                </a:lnTo>
                <a:lnTo>
                  <a:pt x="866" y="140626"/>
                </a:lnTo>
                <a:lnTo>
                  <a:pt x="12844" y="181216"/>
                </a:lnTo>
                <a:lnTo>
                  <a:pt x="36920" y="214791"/>
                </a:lnTo>
                <a:lnTo>
                  <a:pt x="70555" y="238809"/>
                </a:lnTo>
                <a:lnTo>
                  <a:pt x="111215" y="250728"/>
                </a:lnTo>
                <a:lnTo>
                  <a:pt x="125891" y="251573"/>
                </a:lnTo>
                <a:lnTo>
                  <a:pt x="140549" y="250715"/>
                </a:lnTo>
                <a:lnTo>
                  <a:pt x="181164" y="238756"/>
                </a:lnTo>
                <a:lnTo>
                  <a:pt x="214763" y="214694"/>
                </a:lnTo>
                <a:lnTo>
                  <a:pt x="238799" y="181076"/>
                </a:lnTo>
                <a:lnTo>
                  <a:pt x="250727" y="140447"/>
                </a:lnTo>
                <a:lnTo>
                  <a:pt x="251572" y="125464"/>
                </a:lnTo>
                <a:lnTo>
                  <a:pt x="250692" y="110827"/>
                </a:lnTo>
                <a:lnTo>
                  <a:pt x="238685" y="70277"/>
                </a:lnTo>
                <a:lnTo>
                  <a:pt x="214590" y="36738"/>
                </a:lnTo>
                <a:lnTo>
                  <a:pt x="180928" y="12748"/>
                </a:lnTo>
                <a:lnTo>
                  <a:pt x="140221" y="843"/>
                </a:lnTo>
                <a:lnTo>
                  <a:pt x="125523" y="0"/>
                </a:lnTo>
                <a:close/>
              </a:path>
            </a:pathLst>
          </a:custGeom>
          <a:solidFill>
            <a:srgbClr val="1827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70">
            <a:extLst>
              <a:ext uri="{FF2B5EF4-FFF2-40B4-BE49-F238E27FC236}">
                <a16:creationId xmlns:a16="http://schemas.microsoft.com/office/drawing/2014/main" id="{3A4A9D5E-72D7-634E-889C-E39A679FD984}"/>
              </a:ext>
            </a:extLst>
          </p:cNvPr>
          <p:cNvSpPr txBox="1"/>
          <p:nvPr/>
        </p:nvSpPr>
        <p:spPr>
          <a:xfrm>
            <a:off x="13724509" y="6610029"/>
            <a:ext cx="145704" cy="1461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nl-BE" sz="950" b="1" spc="-85" dirty="0">
                <a:solidFill>
                  <a:srgbClr val="FFFFFF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7</a:t>
            </a:r>
            <a:endParaRPr sz="950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pic>
        <p:nvPicPr>
          <p:cNvPr id="95" name="Picture 94" descr="Logo&#10;&#10;Description automatically generated">
            <a:extLst>
              <a:ext uri="{FF2B5EF4-FFF2-40B4-BE49-F238E27FC236}">
                <a16:creationId xmlns:a16="http://schemas.microsoft.com/office/drawing/2014/main" id="{63072C6C-2D44-D04A-BDF8-B0A7B366E9B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45808" y="4976856"/>
            <a:ext cx="1655185" cy="205613"/>
          </a:xfrm>
          <a:prstGeom prst="rect">
            <a:avLst/>
          </a:prstGeom>
        </p:spPr>
      </p:pic>
      <p:grpSp>
        <p:nvGrpSpPr>
          <p:cNvPr id="175" name="Group 174">
            <a:extLst>
              <a:ext uri="{FF2B5EF4-FFF2-40B4-BE49-F238E27FC236}">
                <a16:creationId xmlns:a16="http://schemas.microsoft.com/office/drawing/2014/main" id="{255DA43C-DCAE-B14D-A723-2061345A2E69}"/>
              </a:ext>
            </a:extLst>
          </p:cNvPr>
          <p:cNvGrpSpPr/>
          <p:nvPr/>
        </p:nvGrpSpPr>
        <p:grpSpPr>
          <a:xfrm>
            <a:off x="12436681" y="10339243"/>
            <a:ext cx="2888421" cy="283054"/>
            <a:chOff x="11457726" y="10408749"/>
            <a:chExt cx="2888421" cy="283054"/>
          </a:xfrm>
        </p:grpSpPr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9E7DBE7C-6AFF-4C42-A8F5-5AEE8CE7CD6A}"/>
                </a:ext>
              </a:extLst>
            </p:cNvPr>
            <p:cNvGrpSpPr/>
            <p:nvPr/>
          </p:nvGrpSpPr>
          <p:grpSpPr>
            <a:xfrm>
              <a:off x="11457726" y="10416107"/>
              <a:ext cx="975232" cy="275696"/>
              <a:chOff x="11826368" y="10314787"/>
              <a:chExt cx="975232" cy="275696"/>
            </a:xfrm>
          </p:grpSpPr>
          <p:sp>
            <p:nvSpPr>
              <p:cNvPr id="180" name="Rechthoek 139">
                <a:extLst>
                  <a:ext uri="{FF2B5EF4-FFF2-40B4-BE49-F238E27FC236}">
                    <a16:creationId xmlns:a16="http://schemas.microsoft.com/office/drawing/2014/main" id="{9C2B1C12-5516-5745-A0F3-FDC047325BA2}"/>
                  </a:ext>
                </a:extLst>
              </p:cNvPr>
              <p:cNvSpPr/>
              <p:nvPr/>
            </p:nvSpPr>
            <p:spPr>
              <a:xfrm>
                <a:off x="11826368" y="10407857"/>
                <a:ext cx="280800" cy="180000"/>
              </a:xfrm>
              <a:prstGeom prst="rect">
                <a:avLst/>
              </a:prstGeom>
              <a:solidFill>
                <a:srgbClr val="FFE3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81" name="Google Shape;759;p31">
                <a:extLst>
                  <a:ext uri="{FF2B5EF4-FFF2-40B4-BE49-F238E27FC236}">
                    <a16:creationId xmlns:a16="http://schemas.microsoft.com/office/drawing/2014/main" id="{FCA4C4D6-8CCA-4348-8199-3EA326A0FD83}"/>
                  </a:ext>
                </a:extLst>
              </p:cNvPr>
              <p:cNvSpPr txBox="1"/>
              <p:nvPr/>
            </p:nvSpPr>
            <p:spPr>
              <a:xfrm>
                <a:off x="12220799" y="10314787"/>
                <a:ext cx="580801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PIRELLI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C5737C8C-2EEE-A747-9043-59FBE44576DF}"/>
                </a:ext>
              </a:extLst>
            </p:cNvPr>
            <p:cNvGrpSpPr/>
            <p:nvPr/>
          </p:nvGrpSpPr>
          <p:grpSpPr>
            <a:xfrm>
              <a:off x="13213257" y="10408749"/>
              <a:ext cx="1132890" cy="275696"/>
              <a:chOff x="13744551" y="10307429"/>
              <a:chExt cx="1132890" cy="275696"/>
            </a:xfrm>
          </p:grpSpPr>
          <p:sp>
            <p:nvSpPr>
              <p:cNvPr id="178" name="Rechthoek 141">
                <a:extLst>
                  <a:ext uri="{FF2B5EF4-FFF2-40B4-BE49-F238E27FC236}">
                    <a16:creationId xmlns:a16="http://schemas.microsoft.com/office/drawing/2014/main" id="{BE3A2945-E977-9245-BF39-0EF9B2173BC9}"/>
                  </a:ext>
                </a:extLst>
              </p:cNvPr>
              <p:cNvSpPr/>
              <p:nvPr/>
            </p:nvSpPr>
            <p:spPr>
              <a:xfrm>
                <a:off x="13744551" y="10397701"/>
                <a:ext cx="280800" cy="180000"/>
              </a:xfrm>
              <a:prstGeom prst="rect">
                <a:avLst/>
              </a:prstGeom>
              <a:solidFill>
                <a:srgbClr val="01288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79" name="Google Shape;759;p31">
                <a:extLst>
                  <a:ext uri="{FF2B5EF4-FFF2-40B4-BE49-F238E27FC236}">
                    <a16:creationId xmlns:a16="http://schemas.microsoft.com/office/drawing/2014/main" id="{71F7E899-F00D-7B44-9827-04E2FAC9DAF9}"/>
                  </a:ext>
                </a:extLst>
              </p:cNvPr>
              <p:cNvSpPr txBox="1"/>
              <p:nvPr/>
            </p:nvSpPr>
            <p:spPr>
              <a:xfrm>
                <a:off x="14138321" y="10307429"/>
                <a:ext cx="739120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MICHELIN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</p:grp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02FF0586-6A2B-C340-BCCB-058CD8021217}"/>
              </a:ext>
            </a:extLst>
          </p:cNvPr>
          <p:cNvGrpSpPr/>
          <p:nvPr/>
        </p:nvGrpSpPr>
        <p:grpSpPr>
          <a:xfrm>
            <a:off x="11517189" y="9851972"/>
            <a:ext cx="4709534" cy="293571"/>
            <a:chOff x="11459222" y="10034212"/>
            <a:chExt cx="4709534" cy="293571"/>
          </a:xfrm>
        </p:grpSpPr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7351A73A-C288-8A4F-979F-87897B8CE0EF}"/>
                </a:ext>
              </a:extLst>
            </p:cNvPr>
            <p:cNvGrpSpPr/>
            <p:nvPr/>
          </p:nvGrpSpPr>
          <p:grpSpPr>
            <a:xfrm>
              <a:off x="11459222" y="10047868"/>
              <a:ext cx="1443545" cy="279915"/>
              <a:chOff x="10777255" y="10047868"/>
              <a:chExt cx="1443545" cy="279915"/>
            </a:xfrm>
          </p:grpSpPr>
          <p:sp>
            <p:nvSpPr>
              <p:cNvPr id="190" name="Rechthoek 135">
                <a:extLst>
                  <a:ext uri="{FF2B5EF4-FFF2-40B4-BE49-F238E27FC236}">
                    <a16:creationId xmlns:a16="http://schemas.microsoft.com/office/drawing/2014/main" id="{A61DB63D-30F4-9B44-B4E5-6F940F3B6163}"/>
                  </a:ext>
                </a:extLst>
              </p:cNvPr>
              <p:cNvSpPr/>
              <p:nvPr/>
            </p:nvSpPr>
            <p:spPr>
              <a:xfrm>
                <a:off x="10777255" y="10147783"/>
                <a:ext cx="280800" cy="180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91" name="Google Shape;759;p31">
                <a:extLst>
                  <a:ext uri="{FF2B5EF4-FFF2-40B4-BE49-F238E27FC236}">
                    <a16:creationId xmlns:a16="http://schemas.microsoft.com/office/drawing/2014/main" id="{0A5BFAAF-6E32-8F46-84DD-C1809D104330}"/>
                  </a:ext>
                </a:extLst>
              </p:cNvPr>
              <p:cNvSpPr txBox="1"/>
              <p:nvPr/>
            </p:nvSpPr>
            <p:spPr>
              <a:xfrm>
                <a:off x="11172694" y="10047868"/>
                <a:ext cx="1048106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BRIDGESTONE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47F8D047-E8DC-A940-9B29-9C1EF5386B38}"/>
                </a:ext>
              </a:extLst>
            </p:cNvPr>
            <p:cNvGrpSpPr/>
            <p:nvPr/>
          </p:nvGrpSpPr>
          <p:grpSpPr>
            <a:xfrm>
              <a:off x="13213257" y="10046830"/>
              <a:ext cx="1442537" cy="275696"/>
              <a:chOff x="12690949" y="10046830"/>
              <a:chExt cx="1442537" cy="275696"/>
            </a:xfrm>
          </p:grpSpPr>
          <p:sp>
            <p:nvSpPr>
              <p:cNvPr id="188" name="Rechthoek 137">
                <a:extLst>
                  <a:ext uri="{FF2B5EF4-FFF2-40B4-BE49-F238E27FC236}">
                    <a16:creationId xmlns:a16="http://schemas.microsoft.com/office/drawing/2014/main" id="{071C6CAE-B65B-8241-BE63-61B4B834644F}"/>
                  </a:ext>
                </a:extLst>
              </p:cNvPr>
              <p:cNvSpPr/>
              <p:nvPr/>
            </p:nvSpPr>
            <p:spPr>
              <a:xfrm>
                <a:off x="12690949" y="10142526"/>
                <a:ext cx="280800" cy="180000"/>
              </a:xfrm>
              <a:prstGeom prst="rect">
                <a:avLst/>
              </a:prstGeom>
              <a:solidFill>
                <a:srgbClr val="FDA4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89" name="Google Shape;759;p31">
                <a:extLst>
                  <a:ext uri="{FF2B5EF4-FFF2-40B4-BE49-F238E27FC236}">
                    <a16:creationId xmlns:a16="http://schemas.microsoft.com/office/drawing/2014/main" id="{8C2B860A-2CC5-2949-8F64-74F1D702C7C5}"/>
                  </a:ext>
                </a:extLst>
              </p:cNvPr>
              <p:cNvSpPr txBox="1"/>
              <p:nvPr/>
            </p:nvSpPr>
            <p:spPr>
              <a:xfrm>
                <a:off x="13085380" y="10046830"/>
                <a:ext cx="1048106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CONTINENTAL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  <p:grpSp>
          <p:nvGrpSpPr>
            <p:cNvPr id="185" name="Group 184">
              <a:extLst>
                <a:ext uri="{FF2B5EF4-FFF2-40B4-BE49-F238E27FC236}">
                  <a16:creationId xmlns:a16="http://schemas.microsoft.com/office/drawing/2014/main" id="{C2A6EDDA-60D4-D349-A826-C56D4E27D83B}"/>
                </a:ext>
              </a:extLst>
            </p:cNvPr>
            <p:cNvGrpSpPr/>
            <p:nvPr/>
          </p:nvGrpSpPr>
          <p:grpSpPr>
            <a:xfrm>
              <a:off x="14969743" y="10034212"/>
              <a:ext cx="1199013" cy="283522"/>
              <a:chOff x="14596641" y="10027269"/>
              <a:chExt cx="1199013" cy="283522"/>
            </a:xfrm>
          </p:grpSpPr>
          <p:sp>
            <p:nvSpPr>
              <p:cNvPr id="186" name="Rechthoek 143">
                <a:extLst>
                  <a:ext uri="{FF2B5EF4-FFF2-40B4-BE49-F238E27FC236}">
                    <a16:creationId xmlns:a16="http://schemas.microsoft.com/office/drawing/2014/main" id="{D2F1C44F-9491-2141-B685-F025AC02DC09}"/>
                  </a:ext>
                </a:extLst>
              </p:cNvPr>
              <p:cNvSpPr/>
              <p:nvPr/>
            </p:nvSpPr>
            <p:spPr>
              <a:xfrm>
                <a:off x="14596641" y="10130791"/>
                <a:ext cx="280800" cy="180000"/>
              </a:xfrm>
              <a:prstGeom prst="rect">
                <a:avLst/>
              </a:prstGeom>
              <a:solidFill>
                <a:srgbClr val="1520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87" name="Google Shape;759;p31">
                <a:extLst>
                  <a:ext uri="{FF2B5EF4-FFF2-40B4-BE49-F238E27FC236}">
                    <a16:creationId xmlns:a16="http://schemas.microsoft.com/office/drawing/2014/main" id="{AEAF98CC-73CC-B644-98DC-8AF0F1993550}"/>
                  </a:ext>
                </a:extLst>
              </p:cNvPr>
              <p:cNvSpPr txBox="1"/>
              <p:nvPr/>
            </p:nvSpPr>
            <p:spPr>
              <a:xfrm>
                <a:off x="14991072" y="10027269"/>
                <a:ext cx="804582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GOODYEAR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</p:grpSp>
      <p:sp>
        <p:nvSpPr>
          <p:cNvPr id="86" name="Google Shape;759;p31">
            <a:extLst>
              <a:ext uri="{FF2B5EF4-FFF2-40B4-BE49-F238E27FC236}">
                <a16:creationId xmlns:a16="http://schemas.microsoft.com/office/drawing/2014/main" id="{19A72B11-1947-4F65-A406-81C80A855EA4}"/>
              </a:ext>
            </a:extLst>
          </p:cNvPr>
          <p:cNvSpPr txBox="1"/>
          <p:nvPr/>
        </p:nvSpPr>
        <p:spPr>
          <a:xfrm>
            <a:off x="7671140" y="1035338"/>
            <a:ext cx="4761818" cy="645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La meilleure stabilité en courbe</a:t>
            </a:r>
            <a:b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  <a:sym typeface="Arial"/>
              </a:rPr>
            </a:br>
            <a: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&amp; en ligne droite </a:t>
            </a:r>
            <a: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  <a:sym typeface="Arial"/>
              </a:rPr>
              <a:t>(2/3)</a:t>
            </a:r>
            <a:endParaRPr lang="fr-FR" sz="1800" dirty="0">
              <a:solidFill>
                <a:schemeClr val="tx1"/>
              </a:solidFill>
              <a:latin typeface="DIN Pro Light" panose="020B0504020101010102" pitchFamily="34" charset="0"/>
              <a:cs typeface="DIN Pro Light" panose="020B0504020101010102" pitchFamily="34" charset="0"/>
            </a:endParaRPr>
          </a:p>
        </p:txBody>
      </p:sp>
      <p:sp>
        <p:nvSpPr>
          <p:cNvPr id="90" name="Google Shape;792;p33">
            <a:extLst>
              <a:ext uri="{FF2B5EF4-FFF2-40B4-BE49-F238E27FC236}">
                <a16:creationId xmlns:a16="http://schemas.microsoft.com/office/drawing/2014/main" id="{49765020-5E32-4367-A5E8-9605E116CDD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65425" y="10410825"/>
            <a:ext cx="17338675" cy="500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GB" dirty="0"/>
              <a:t>RESULTATS TUV – MEILLEURE STABILITE EN COURBE &amp; EN LIGNE DROITE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07305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p33"/>
          <p:cNvSpPr txBox="1">
            <a:spLocks noGrp="1"/>
          </p:cNvSpPr>
          <p:nvPr>
            <p:ph type="sldNum" idx="12"/>
          </p:nvPr>
        </p:nvSpPr>
        <p:spPr>
          <a:xfrm>
            <a:off x="2063847" y="10410317"/>
            <a:ext cx="550173" cy="500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sp>
        <p:nvSpPr>
          <p:cNvPr id="71" name="Rechthoek 157">
            <a:extLst>
              <a:ext uri="{FF2B5EF4-FFF2-40B4-BE49-F238E27FC236}">
                <a16:creationId xmlns:a16="http://schemas.microsoft.com/office/drawing/2014/main" id="{54C2D939-B0C2-B741-8502-4F8A88002FED}"/>
              </a:ext>
            </a:extLst>
          </p:cNvPr>
          <p:cNvSpPr/>
          <p:nvPr/>
        </p:nvSpPr>
        <p:spPr>
          <a:xfrm>
            <a:off x="5374062" y="6876777"/>
            <a:ext cx="3138985" cy="348253"/>
          </a:xfrm>
          <a:prstGeom prst="rect">
            <a:avLst/>
          </a:prstGeom>
          <a:solidFill>
            <a:srgbClr val="FFE30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2" name="Rechthoek 158">
            <a:extLst>
              <a:ext uri="{FF2B5EF4-FFF2-40B4-BE49-F238E27FC236}">
                <a16:creationId xmlns:a16="http://schemas.microsoft.com/office/drawing/2014/main" id="{7316B240-4C00-0747-979D-021AE488159F}"/>
              </a:ext>
            </a:extLst>
          </p:cNvPr>
          <p:cNvSpPr/>
          <p:nvPr/>
        </p:nvSpPr>
        <p:spPr>
          <a:xfrm>
            <a:off x="5374062" y="6381570"/>
            <a:ext cx="3413877" cy="348253"/>
          </a:xfrm>
          <a:prstGeom prst="rect">
            <a:avLst/>
          </a:prstGeom>
          <a:solidFill>
            <a:srgbClr val="162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3" name="Rechthoek 159">
            <a:extLst>
              <a:ext uri="{FF2B5EF4-FFF2-40B4-BE49-F238E27FC236}">
                <a16:creationId xmlns:a16="http://schemas.microsoft.com/office/drawing/2014/main" id="{08F2CDF1-0689-444C-901E-FFE2A7553D27}"/>
              </a:ext>
            </a:extLst>
          </p:cNvPr>
          <p:cNvSpPr/>
          <p:nvPr/>
        </p:nvSpPr>
        <p:spPr>
          <a:xfrm>
            <a:off x="5363551" y="5854099"/>
            <a:ext cx="3413877" cy="348253"/>
          </a:xfrm>
          <a:prstGeom prst="rect">
            <a:avLst/>
          </a:prstGeom>
          <a:solidFill>
            <a:srgbClr val="0127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74" name="Rechthoek 160">
            <a:extLst>
              <a:ext uri="{FF2B5EF4-FFF2-40B4-BE49-F238E27FC236}">
                <a16:creationId xmlns:a16="http://schemas.microsoft.com/office/drawing/2014/main" id="{81A4A406-F09C-6A43-8E3F-BA8DA5891773}"/>
              </a:ext>
            </a:extLst>
          </p:cNvPr>
          <p:cNvSpPr/>
          <p:nvPr/>
        </p:nvSpPr>
        <p:spPr>
          <a:xfrm>
            <a:off x="5361132" y="5391154"/>
            <a:ext cx="3671479" cy="390429"/>
          </a:xfrm>
          <a:prstGeom prst="rect">
            <a:avLst/>
          </a:prstGeom>
          <a:solidFill>
            <a:srgbClr val="FEA4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5" name="Rechthoek 161">
            <a:extLst>
              <a:ext uri="{FF2B5EF4-FFF2-40B4-BE49-F238E27FC236}">
                <a16:creationId xmlns:a16="http://schemas.microsoft.com/office/drawing/2014/main" id="{E139CE1D-81F1-1944-B172-96F488D48285}"/>
              </a:ext>
            </a:extLst>
          </p:cNvPr>
          <p:cNvSpPr/>
          <p:nvPr/>
        </p:nvSpPr>
        <p:spPr>
          <a:xfrm>
            <a:off x="5361131" y="4883262"/>
            <a:ext cx="3893144" cy="39042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6" name="object 124">
            <a:extLst>
              <a:ext uri="{FF2B5EF4-FFF2-40B4-BE49-F238E27FC236}">
                <a16:creationId xmlns:a16="http://schemas.microsoft.com/office/drawing/2014/main" id="{4E55F2E7-63A8-BB45-8FAE-C428B2C1AE67}"/>
              </a:ext>
            </a:extLst>
          </p:cNvPr>
          <p:cNvSpPr txBox="1"/>
          <p:nvPr/>
        </p:nvSpPr>
        <p:spPr>
          <a:xfrm>
            <a:off x="4777309" y="4755111"/>
            <a:ext cx="425535" cy="286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200000"/>
              </a:lnSpc>
            </a:pPr>
            <a:r>
              <a:rPr lang="nl-BE" sz="1650" spc="-9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100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9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96.4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92.9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6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92.9</a:t>
            </a:r>
          </a:p>
          <a:p>
            <a:pPr marL="12700" marR="5080" algn="just">
              <a:lnSpc>
                <a:spcPct val="200000"/>
              </a:lnSpc>
            </a:pPr>
            <a:r>
              <a:rPr lang="nl-BE" sz="1650" spc="-6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91.7</a:t>
            </a:r>
            <a:endParaRPr lang="nl-BE" sz="1650" spc="-15" dirty="0">
              <a:solidFill>
                <a:schemeClr val="tx1">
                  <a:lumMod val="85000"/>
                  <a:lumOff val="15000"/>
                </a:schemeClr>
              </a:solidFill>
              <a:latin typeface="DIN Pro Medium" panose="020B0504020101020102" pitchFamily="34" charset="0"/>
              <a:cs typeface="DIN Pro Medium" panose="020B0504020101020102" pitchFamily="34" charset="0"/>
            </a:endParaRPr>
          </a:p>
          <a:p>
            <a:pPr marL="12700" marR="5080" algn="just">
              <a:lnSpc>
                <a:spcPct val="145700"/>
              </a:lnSpc>
            </a:pPr>
            <a:endParaRPr sz="1650" dirty="0">
              <a:solidFill>
                <a:schemeClr val="tx1">
                  <a:lumMod val="85000"/>
                  <a:lumOff val="15000"/>
                </a:schemeClr>
              </a:solidFill>
              <a:latin typeface="DIN Pro Medium" panose="020B0504020101020102" pitchFamily="34" charset="0"/>
              <a:cs typeface="DIN Pro Medium" panose="020B0504020101020102" pitchFamily="34" charset="0"/>
            </a:endParaRPr>
          </a:p>
        </p:txBody>
      </p:sp>
      <p:sp>
        <p:nvSpPr>
          <p:cNvPr id="77" name="object 126">
            <a:extLst>
              <a:ext uri="{FF2B5EF4-FFF2-40B4-BE49-F238E27FC236}">
                <a16:creationId xmlns:a16="http://schemas.microsoft.com/office/drawing/2014/main" id="{814688D4-76CC-C646-82E4-D935BADCFEF0}"/>
              </a:ext>
            </a:extLst>
          </p:cNvPr>
          <p:cNvSpPr/>
          <p:nvPr/>
        </p:nvSpPr>
        <p:spPr>
          <a:xfrm>
            <a:off x="5361131" y="5924654"/>
            <a:ext cx="1361215" cy="252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128">
            <a:extLst>
              <a:ext uri="{FF2B5EF4-FFF2-40B4-BE49-F238E27FC236}">
                <a16:creationId xmlns:a16="http://schemas.microsoft.com/office/drawing/2014/main" id="{A6554298-E611-6A45-AE11-2F562C5C7043}"/>
              </a:ext>
            </a:extLst>
          </p:cNvPr>
          <p:cNvSpPr/>
          <p:nvPr/>
        </p:nvSpPr>
        <p:spPr>
          <a:xfrm>
            <a:off x="5374062" y="6428164"/>
            <a:ext cx="1361215" cy="252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9" name="Afbeelding 166" descr="Afbeelding met tekening, teken, klok&#10;&#10;Automatisch gegenereerde beschrijving">
            <a:extLst>
              <a:ext uri="{FF2B5EF4-FFF2-40B4-BE49-F238E27FC236}">
                <a16:creationId xmlns:a16="http://schemas.microsoft.com/office/drawing/2014/main" id="{3B5595AA-CCD6-E24E-BFFE-259B49D4FB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9336" y="6924903"/>
            <a:ext cx="963054" cy="251999"/>
          </a:xfrm>
          <a:prstGeom prst="rect">
            <a:avLst/>
          </a:prstGeom>
        </p:spPr>
      </p:pic>
      <p:sp>
        <p:nvSpPr>
          <p:cNvPr id="93" name="object 129">
            <a:extLst>
              <a:ext uri="{FF2B5EF4-FFF2-40B4-BE49-F238E27FC236}">
                <a16:creationId xmlns:a16="http://schemas.microsoft.com/office/drawing/2014/main" id="{5228D324-B2F8-7F43-920C-E643B9E923D9}"/>
              </a:ext>
            </a:extLst>
          </p:cNvPr>
          <p:cNvSpPr/>
          <p:nvPr/>
        </p:nvSpPr>
        <p:spPr>
          <a:xfrm>
            <a:off x="5363551" y="5464822"/>
            <a:ext cx="1361215" cy="252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98" name="Google Shape;336;p16">
            <a:extLst>
              <a:ext uri="{FF2B5EF4-FFF2-40B4-BE49-F238E27FC236}">
                <a16:creationId xmlns:a16="http://schemas.microsoft.com/office/drawing/2014/main" id="{D32A7941-8D4F-8F41-893B-1F3DBC5FDBAB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854936" y="582602"/>
            <a:ext cx="394227" cy="39422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9" name="Google Shape;760;p31">
            <a:extLst>
              <a:ext uri="{FF2B5EF4-FFF2-40B4-BE49-F238E27FC236}">
                <a16:creationId xmlns:a16="http://schemas.microsoft.com/office/drawing/2014/main" id="{0A3243B1-688C-BC4B-9F2D-244681F11071}"/>
              </a:ext>
            </a:extLst>
          </p:cNvPr>
          <p:cNvCxnSpPr/>
          <p:nvPr/>
        </p:nvCxnSpPr>
        <p:spPr>
          <a:xfrm>
            <a:off x="9710840" y="3130639"/>
            <a:ext cx="502973" cy="0"/>
          </a:xfrm>
          <a:prstGeom prst="straightConnector1">
            <a:avLst/>
          </a:prstGeom>
          <a:noFill/>
          <a:ln w="38100" cap="flat" cmpd="sng">
            <a:solidFill>
              <a:srgbClr val="F21D2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0" name="Google Shape;759;p31">
            <a:extLst>
              <a:ext uri="{FF2B5EF4-FFF2-40B4-BE49-F238E27FC236}">
                <a16:creationId xmlns:a16="http://schemas.microsoft.com/office/drawing/2014/main" id="{E7B1D8A6-4A6A-C24D-AC2F-99C64DCA7DE9}"/>
              </a:ext>
            </a:extLst>
          </p:cNvPr>
          <p:cNvSpPr txBox="1"/>
          <p:nvPr/>
        </p:nvSpPr>
        <p:spPr>
          <a:xfrm>
            <a:off x="5052869" y="2367189"/>
            <a:ext cx="8872642" cy="460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lvl="0" algn="ctr"/>
            <a:r>
              <a:rPr lang="en-GB" sz="2400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STABILITE EN </a:t>
            </a:r>
            <a:r>
              <a:rPr lang="en-GB" sz="2400" b="1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LIGNE DROITE </a:t>
            </a:r>
            <a:r>
              <a:rPr lang="en-US" sz="2400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[%]*</a:t>
            </a:r>
            <a:endParaRPr lang="en-GB" sz="2400" dirty="0">
              <a:solidFill>
                <a:schemeClr val="tx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92" name="Driehoek 270">
            <a:extLst>
              <a:ext uri="{FF2B5EF4-FFF2-40B4-BE49-F238E27FC236}">
                <a16:creationId xmlns:a16="http://schemas.microsoft.com/office/drawing/2014/main" id="{6047F01B-9579-C04F-B58E-F3D1ADD39F8F}"/>
              </a:ext>
            </a:extLst>
          </p:cNvPr>
          <p:cNvSpPr/>
          <p:nvPr/>
        </p:nvSpPr>
        <p:spPr>
          <a:xfrm>
            <a:off x="11517189" y="4436019"/>
            <a:ext cx="4427622" cy="4124747"/>
          </a:xfrm>
          <a:prstGeom prst="triangle">
            <a:avLst/>
          </a:prstGeom>
          <a:noFill/>
          <a:ln>
            <a:solidFill>
              <a:srgbClr val="1827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5" name="Driehoek 271">
            <a:extLst>
              <a:ext uri="{FF2B5EF4-FFF2-40B4-BE49-F238E27FC236}">
                <a16:creationId xmlns:a16="http://schemas.microsoft.com/office/drawing/2014/main" id="{60BF6A47-2C0E-1043-A080-D288ACA26E65}"/>
              </a:ext>
            </a:extLst>
          </p:cNvPr>
          <p:cNvSpPr/>
          <p:nvPr/>
        </p:nvSpPr>
        <p:spPr>
          <a:xfrm>
            <a:off x="11938904" y="4957796"/>
            <a:ext cx="3584191" cy="3339011"/>
          </a:xfrm>
          <a:prstGeom prst="triangl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6" name="Driehoek 272">
            <a:extLst>
              <a:ext uri="{FF2B5EF4-FFF2-40B4-BE49-F238E27FC236}">
                <a16:creationId xmlns:a16="http://schemas.microsoft.com/office/drawing/2014/main" id="{1CC8A7B1-18B0-954C-A4E2-F1D229BDECE4}"/>
              </a:ext>
            </a:extLst>
          </p:cNvPr>
          <p:cNvSpPr/>
          <p:nvPr/>
        </p:nvSpPr>
        <p:spPr>
          <a:xfrm>
            <a:off x="12327849" y="5444057"/>
            <a:ext cx="2806299" cy="2614331"/>
          </a:xfrm>
          <a:prstGeom prst="triangl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97" name="Driehoek 273">
            <a:extLst>
              <a:ext uri="{FF2B5EF4-FFF2-40B4-BE49-F238E27FC236}">
                <a16:creationId xmlns:a16="http://schemas.microsoft.com/office/drawing/2014/main" id="{31A96BD5-131B-2D4D-B95B-DB7FB7D0B1E8}"/>
              </a:ext>
            </a:extLst>
          </p:cNvPr>
          <p:cNvSpPr/>
          <p:nvPr/>
        </p:nvSpPr>
        <p:spPr>
          <a:xfrm>
            <a:off x="12701558" y="5927669"/>
            <a:ext cx="2030542" cy="1891640"/>
          </a:xfrm>
          <a:prstGeom prst="triangl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0" name="Driehoek 274">
            <a:extLst>
              <a:ext uri="{FF2B5EF4-FFF2-40B4-BE49-F238E27FC236}">
                <a16:creationId xmlns:a16="http://schemas.microsoft.com/office/drawing/2014/main" id="{41C8EB02-3EB8-5845-A414-E52481E72C6F}"/>
              </a:ext>
            </a:extLst>
          </p:cNvPr>
          <p:cNvSpPr/>
          <p:nvPr/>
        </p:nvSpPr>
        <p:spPr>
          <a:xfrm>
            <a:off x="13099127" y="6412403"/>
            <a:ext cx="1263745" cy="1177297"/>
          </a:xfrm>
          <a:prstGeom prst="triangl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1" name="Driehoek 275">
            <a:extLst>
              <a:ext uri="{FF2B5EF4-FFF2-40B4-BE49-F238E27FC236}">
                <a16:creationId xmlns:a16="http://schemas.microsoft.com/office/drawing/2014/main" id="{EA9DD417-4B8B-6949-8F3F-6ECE6756D6B3}"/>
              </a:ext>
            </a:extLst>
          </p:cNvPr>
          <p:cNvSpPr/>
          <p:nvPr/>
        </p:nvSpPr>
        <p:spPr>
          <a:xfrm>
            <a:off x="13372987" y="6801624"/>
            <a:ext cx="687684" cy="640642"/>
          </a:xfrm>
          <a:prstGeom prst="triangle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cxnSp>
        <p:nvCxnSpPr>
          <p:cNvPr id="152" name="Rechte verbindingslijn 276">
            <a:extLst>
              <a:ext uri="{FF2B5EF4-FFF2-40B4-BE49-F238E27FC236}">
                <a16:creationId xmlns:a16="http://schemas.microsoft.com/office/drawing/2014/main" id="{5E989DB4-272B-C046-B31E-6A202555E5CE}"/>
              </a:ext>
            </a:extLst>
          </p:cNvPr>
          <p:cNvCxnSpPr>
            <a:cxnSpLocks/>
          </p:cNvCxnSpPr>
          <p:nvPr/>
        </p:nvCxnSpPr>
        <p:spPr>
          <a:xfrm flipH="1">
            <a:off x="13716829" y="4441547"/>
            <a:ext cx="14169" cy="2810771"/>
          </a:xfrm>
          <a:prstGeom prst="line">
            <a:avLst/>
          </a:prstGeom>
          <a:ln w="22225">
            <a:solidFill>
              <a:srgbClr val="182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Rechte verbindingslijn 278">
            <a:extLst>
              <a:ext uri="{FF2B5EF4-FFF2-40B4-BE49-F238E27FC236}">
                <a16:creationId xmlns:a16="http://schemas.microsoft.com/office/drawing/2014/main" id="{45B843F2-EF45-0A48-B48F-C3C996FAC964}"/>
              </a:ext>
            </a:extLst>
          </p:cNvPr>
          <p:cNvCxnSpPr>
            <a:cxnSpLocks/>
            <a:stCxn id="92" idx="4"/>
          </p:cNvCxnSpPr>
          <p:nvPr/>
        </p:nvCxnSpPr>
        <p:spPr>
          <a:xfrm flipH="1" flipV="1">
            <a:off x="13728928" y="7252318"/>
            <a:ext cx="2215883" cy="1308448"/>
          </a:xfrm>
          <a:prstGeom prst="line">
            <a:avLst/>
          </a:prstGeom>
          <a:ln w="22225">
            <a:solidFill>
              <a:srgbClr val="182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Rechte verbindingslijn 281">
            <a:extLst>
              <a:ext uri="{FF2B5EF4-FFF2-40B4-BE49-F238E27FC236}">
                <a16:creationId xmlns:a16="http://schemas.microsoft.com/office/drawing/2014/main" id="{43B5B9AF-FEBE-054E-A66B-4BDC8F3E0E4F}"/>
              </a:ext>
            </a:extLst>
          </p:cNvPr>
          <p:cNvCxnSpPr>
            <a:cxnSpLocks/>
            <a:stCxn id="92" idx="2"/>
          </p:cNvCxnSpPr>
          <p:nvPr/>
        </p:nvCxnSpPr>
        <p:spPr>
          <a:xfrm flipV="1">
            <a:off x="11517189" y="7252318"/>
            <a:ext cx="2194576" cy="1308448"/>
          </a:xfrm>
          <a:prstGeom prst="line">
            <a:avLst/>
          </a:prstGeom>
          <a:ln w="22225">
            <a:solidFill>
              <a:srgbClr val="18273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Rechte verbindingslijn 356">
            <a:extLst>
              <a:ext uri="{FF2B5EF4-FFF2-40B4-BE49-F238E27FC236}">
                <a16:creationId xmlns:a16="http://schemas.microsoft.com/office/drawing/2014/main" id="{9C911261-48B8-8B4D-8C17-F89F3686CF69}"/>
              </a:ext>
            </a:extLst>
          </p:cNvPr>
          <p:cNvCxnSpPr>
            <a:cxnSpLocks/>
            <a:stCxn id="96" idx="0"/>
            <a:endCxn id="96" idx="4"/>
          </p:cNvCxnSpPr>
          <p:nvPr/>
        </p:nvCxnSpPr>
        <p:spPr>
          <a:xfrm>
            <a:off x="13730999" y="5444057"/>
            <a:ext cx="1403149" cy="2614331"/>
          </a:xfrm>
          <a:prstGeom prst="line">
            <a:avLst/>
          </a:prstGeom>
          <a:ln w="50800">
            <a:solidFill>
              <a:srgbClr val="EE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Rechte verbindingslijn 359">
            <a:extLst>
              <a:ext uri="{FF2B5EF4-FFF2-40B4-BE49-F238E27FC236}">
                <a16:creationId xmlns:a16="http://schemas.microsoft.com/office/drawing/2014/main" id="{E6DA9AC8-5629-AC4D-A823-1BB42C5543D2}"/>
              </a:ext>
            </a:extLst>
          </p:cNvPr>
          <p:cNvCxnSpPr>
            <a:cxnSpLocks/>
            <a:stCxn id="96" idx="2"/>
            <a:endCxn id="96" idx="4"/>
          </p:cNvCxnSpPr>
          <p:nvPr/>
        </p:nvCxnSpPr>
        <p:spPr>
          <a:xfrm>
            <a:off x="12327849" y="8058388"/>
            <a:ext cx="2806299" cy="0"/>
          </a:xfrm>
          <a:prstGeom prst="line">
            <a:avLst/>
          </a:prstGeom>
          <a:ln w="50800">
            <a:solidFill>
              <a:srgbClr val="EE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Rechte verbindingslijn 362">
            <a:extLst>
              <a:ext uri="{FF2B5EF4-FFF2-40B4-BE49-F238E27FC236}">
                <a16:creationId xmlns:a16="http://schemas.microsoft.com/office/drawing/2014/main" id="{86B03CA3-C2BF-AF4C-8A1D-B8F28E0046DE}"/>
              </a:ext>
            </a:extLst>
          </p:cNvPr>
          <p:cNvCxnSpPr>
            <a:cxnSpLocks/>
            <a:stCxn id="96" idx="0"/>
            <a:endCxn id="96" idx="2"/>
          </p:cNvCxnSpPr>
          <p:nvPr/>
        </p:nvCxnSpPr>
        <p:spPr>
          <a:xfrm flipH="1">
            <a:off x="12327849" y="5444057"/>
            <a:ext cx="1403150" cy="2614331"/>
          </a:xfrm>
          <a:prstGeom prst="line">
            <a:avLst/>
          </a:prstGeom>
          <a:ln w="50800">
            <a:solidFill>
              <a:srgbClr val="EE1D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Rechte verbindingslijn 365">
            <a:extLst>
              <a:ext uri="{FF2B5EF4-FFF2-40B4-BE49-F238E27FC236}">
                <a16:creationId xmlns:a16="http://schemas.microsoft.com/office/drawing/2014/main" id="{616A64C5-ACA7-9C4D-8D62-32978016EA61}"/>
              </a:ext>
            </a:extLst>
          </p:cNvPr>
          <p:cNvCxnSpPr>
            <a:cxnSpLocks/>
            <a:endCxn id="97" idx="2"/>
          </p:cNvCxnSpPr>
          <p:nvPr/>
        </p:nvCxnSpPr>
        <p:spPr>
          <a:xfrm flipH="1">
            <a:off x="12701558" y="5971995"/>
            <a:ext cx="1020238" cy="1847314"/>
          </a:xfrm>
          <a:prstGeom prst="line">
            <a:avLst/>
          </a:prstGeom>
          <a:ln w="50800">
            <a:solidFill>
              <a:srgbClr val="FDA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Rechte verbindingslijn 367">
            <a:extLst>
              <a:ext uri="{FF2B5EF4-FFF2-40B4-BE49-F238E27FC236}">
                <a16:creationId xmlns:a16="http://schemas.microsoft.com/office/drawing/2014/main" id="{A4825147-44CD-684D-8A03-3F16BA9B9155}"/>
              </a:ext>
            </a:extLst>
          </p:cNvPr>
          <p:cNvCxnSpPr>
            <a:cxnSpLocks/>
            <a:stCxn id="97" idx="4"/>
            <a:endCxn id="97" idx="2"/>
          </p:cNvCxnSpPr>
          <p:nvPr/>
        </p:nvCxnSpPr>
        <p:spPr>
          <a:xfrm flipH="1">
            <a:off x="12701558" y="7819309"/>
            <a:ext cx="2030542" cy="0"/>
          </a:xfrm>
          <a:prstGeom prst="line">
            <a:avLst/>
          </a:prstGeom>
          <a:ln w="50800">
            <a:solidFill>
              <a:srgbClr val="FDA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Rechte verbindingslijn 370">
            <a:extLst>
              <a:ext uri="{FF2B5EF4-FFF2-40B4-BE49-F238E27FC236}">
                <a16:creationId xmlns:a16="http://schemas.microsoft.com/office/drawing/2014/main" id="{6D6C34A8-3D0C-794D-A876-B9AE8AE69A08}"/>
              </a:ext>
            </a:extLst>
          </p:cNvPr>
          <p:cNvCxnSpPr>
            <a:cxnSpLocks/>
            <a:stCxn id="97" idx="0"/>
            <a:endCxn id="97" idx="4"/>
          </p:cNvCxnSpPr>
          <p:nvPr/>
        </p:nvCxnSpPr>
        <p:spPr>
          <a:xfrm>
            <a:off x="13716829" y="5927669"/>
            <a:ext cx="1015271" cy="1891640"/>
          </a:xfrm>
          <a:prstGeom prst="line">
            <a:avLst/>
          </a:prstGeom>
          <a:ln w="50800">
            <a:solidFill>
              <a:srgbClr val="FDA4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Rechte verbindingslijn 374">
            <a:extLst>
              <a:ext uri="{FF2B5EF4-FFF2-40B4-BE49-F238E27FC236}">
                <a16:creationId xmlns:a16="http://schemas.microsoft.com/office/drawing/2014/main" id="{CB63978F-DA26-CA4C-BA09-BD6AB2337B88}"/>
              </a:ext>
            </a:extLst>
          </p:cNvPr>
          <p:cNvCxnSpPr>
            <a:cxnSpLocks/>
            <a:endCxn id="150" idx="4"/>
          </p:cNvCxnSpPr>
          <p:nvPr/>
        </p:nvCxnSpPr>
        <p:spPr>
          <a:xfrm>
            <a:off x="13729129" y="6438478"/>
            <a:ext cx="633743" cy="1151222"/>
          </a:xfrm>
          <a:prstGeom prst="line">
            <a:avLst/>
          </a:prstGeom>
          <a:ln w="508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Rechte verbindingslijn 376">
            <a:extLst>
              <a:ext uri="{FF2B5EF4-FFF2-40B4-BE49-F238E27FC236}">
                <a16:creationId xmlns:a16="http://schemas.microsoft.com/office/drawing/2014/main" id="{8B158C28-1F22-6942-822C-8341143E4F0C}"/>
              </a:ext>
            </a:extLst>
          </p:cNvPr>
          <p:cNvCxnSpPr>
            <a:cxnSpLocks/>
            <a:endCxn id="150" idx="2"/>
          </p:cNvCxnSpPr>
          <p:nvPr/>
        </p:nvCxnSpPr>
        <p:spPr>
          <a:xfrm flipH="1">
            <a:off x="13099127" y="6429009"/>
            <a:ext cx="601006" cy="1160691"/>
          </a:xfrm>
          <a:prstGeom prst="line">
            <a:avLst/>
          </a:prstGeom>
          <a:ln w="50800">
            <a:solidFill>
              <a:srgbClr val="0128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Rechte verbindingslijn 378">
            <a:extLst>
              <a:ext uri="{FF2B5EF4-FFF2-40B4-BE49-F238E27FC236}">
                <a16:creationId xmlns:a16="http://schemas.microsoft.com/office/drawing/2014/main" id="{D0E552CF-8D4C-F947-8404-B31E9888BCE4}"/>
              </a:ext>
            </a:extLst>
          </p:cNvPr>
          <p:cNvCxnSpPr>
            <a:cxnSpLocks/>
          </p:cNvCxnSpPr>
          <p:nvPr/>
        </p:nvCxnSpPr>
        <p:spPr>
          <a:xfrm flipH="1" flipV="1">
            <a:off x="13106724" y="7562357"/>
            <a:ext cx="1256148" cy="45272"/>
          </a:xfrm>
          <a:prstGeom prst="line">
            <a:avLst/>
          </a:prstGeom>
          <a:ln w="50800">
            <a:solidFill>
              <a:srgbClr val="01288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Rechte verbindingslijn 380">
            <a:extLst>
              <a:ext uri="{FF2B5EF4-FFF2-40B4-BE49-F238E27FC236}">
                <a16:creationId xmlns:a16="http://schemas.microsoft.com/office/drawing/2014/main" id="{D1CD7D35-94A7-3F46-936D-72728DE9F5EC}"/>
              </a:ext>
            </a:extLst>
          </p:cNvPr>
          <p:cNvCxnSpPr>
            <a:cxnSpLocks/>
            <a:stCxn id="150" idx="4"/>
            <a:endCxn id="151" idx="2"/>
          </p:cNvCxnSpPr>
          <p:nvPr/>
        </p:nvCxnSpPr>
        <p:spPr>
          <a:xfrm flipH="1" flipV="1">
            <a:off x="13372987" y="7442266"/>
            <a:ext cx="989885" cy="147434"/>
          </a:xfrm>
          <a:prstGeom prst="line">
            <a:avLst/>
          </a:prstGeom>
          <a:ln w="50800">
            <a:solidFill>
              <a:srgbClr val="FFE3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Rechte verbindingslijn 383">
            <a:extLst>
              <a:ext uri="{FF2B5EF4-FFF2-40B4-BE49-F238E27FC236}">
                <a16:creationId xmlns:a16="http://schemas.microsoft.com/office/drawing/2014/main" id="{A251835B-A9FB-1A47-8D07-C0D6757BB23C}"/>
              </a:ext>
            </a:extLst>
          </p:cNvPr>
          <p:cNvCxnSpPr>
            <a:cxnSpLocks/>
            <a:stCxn id="151" idx="2"/>
            <a:endCxn id="150" idx="0"/>
          </p:cNvCxnSpPr>
          <p:nvPr/>
        </p:nvCxnSpPr>
        <p:spPr>
          <a:xfrm flipV="1">
            <a:off x="13372987" y="6412403"/>
            <a:ext cx="358013" cy="1029863"/>
          </a:xfrm>
          <a:prstGeom prst="line">
            <a:avLst/>
          </a:prstGeom>
          <a:ln w="50800">
            <a:solidFill>
              <a:srgbClr val="FFE30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Rechte verbindingslijn 386">
            <a:extLst>
              <a:ext uri="{FF2B5EF4-FFF2-40B4-BE49-F238E27FC236}">
                <a16:creationId xmlns:a16="http://schemas.microsoft.com/office/drawing/2014/main" id="{645A7EF5-248F-6647-855C-9B93A4C1D015}"/>
              </a:ext>
            </a:extLst>
          </p:cNvPr>
          <p:cNvCxnSpPr>
            <a:cxnSpLocks/>
            <a:stCxn id="150" idx="4"/>
          </p:cNvCxnSpPr>
          <p:nvPr/>
        </p:nvCxnSpPr>
        <p:spPr>
          <a:xfrm flipH="1" flipV="1">
            <a:off x="13735901" y="6428164"/>
            <a:ext cx="626971" cy="1161536"/>
          </a:xfrm>
          <a:prstGeom prst="line">
            <a:avLst/>
          </a:prstGeom>
          <a:ln w="50800">
            <a:solidFill>
              <a:srgbClr val="01278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kstvak 403">
            <a:extLst>
              <a:ext uri="{FF2B5EF4-FFF2-40B4-BE49-F238E27FC236}">
                <a16:creationId xmlns:a16="http://schemas.microsoft.com/office/drawing/2014/main" id="{F4C93F44-24A3-BA47-AC73-C4EC04AB5B54}"/>
              </a:ext>
            </a:extLst>
          </p:cNvPr>
          <p:cNvSpPr txBox="1"/>
          <p:nvPr/>
        </p:nvSpPr>
        <p:spPr>
          <a:xfrm>
            <a:off x="12639310" y="3542364"/>
            <a:ext cx="25732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DINPro" panose="020B0504020101020102" pitchFamily="34" charset="0"/>
                <a:cs typeface="DINPro" panose="020B0504020101020102" pitchFamily="34" charset="0"/>
              </a:rPr>
              <a:t>Stabilité de la direction en ligne droite à 100 km/h.</a:t>
            </a:r>
          </a:p>
          <a:p>
            <a:pPr algn="ctr"/>
            <a:r>
              <a:rPr lang="fr-FR" dirty="0">
                <a:latin typeface="DINPro" panose="020B0504020101020102" pitchFamily="34" charset="0"/>
                <a:cs typeface="DINPro" panose="020B0504020101020102" pitchFamily="34" charset="0"/>
              </a:rPr>
              <a:t>Sensibilité à haute vitesse</a:t>
            </a:r>
          </a:p>
        </p:txBody>
      </p:sp>
      <p:sp>
        <p:nvSpPr>
          <p:cNvPr id="170" name="object 57">
            <a:extLst>
              <a:ext uri="{FF2B5EF4-FFF2-40B4-BE49-F238E27FC236}">
                <a16:creationId xmlns:a16="http://schemas.microsoft.com/office/drawing/2014/main" id="{EF177AD5-7985-B946-B4A1-A0E237DF87E1}"/>
              </a:ext>
            </a:extLst>
          </p:cNvPr>
          <p:cNvSpPr/>
          <p:nvPr/>
        </p:nvSpPr>
        <p:spPr>
          <a:xfrm>
            <a:off x="13611274" y="4326798"/>
            <a:ext cx="252095" cy="252095"/>
          </a:xfrm>
          <a:custGeom>
            <a:avLst/>
            <a:gdLst/>
            <a:ahLst/>
            <a:cxnLst/>
            <a:rect l="l" t="t" r="r" b="b"/>
            <a:pathLst>
              <a:path w="252095" h="252095">
                <a:moveTo>
                  <a:pt x="125523" y="0"/>
                </a:moveTo>
                <a:lnTo>
                  <a:pt x="83182" y="7401"/>
                </a:lnTo>
                <a:lnTo>
                  <a:pt x="47007" y="27738"/>
                </a:lnTo>
                <a:lnTo>
                  <a:pt x="19537" y="58481"/>
                </a:lnTo>
                <a:lnTo>
                  <a:pt x="3314" y="97102"/>
                </a:lnTo>
                <a:lnTo>
                  <a:pt x="0" y="125977"/>
                </a:lnTo>
                <a:lnTo>
                  <a:pt x="866" y="140626"/>
                </a:lnTo>
                <a:lnTo>
                  <a:pt x="12844" y="181216"/>
                </a:lnTo>
                <a:lnTo>
                  <a:pt x="36920" y="214791"/>
                </a:lnTo>
                <a:lnTo>
                  <a:pt x="70555" y="238809"/>
                </a:lnTo>
                <a:lnTo>
                  <a:pt x="111215" y="250728"/>
                </a:lnTo>
                <a:lnTo>
                  <a:pt x="125891" y="251573"/>
                </a:lnTo>
                <a:lnTo>
                  <a:pt x="140549" y="250715"/>
                </a:lnTo>
                <a:lnTo>
                  <a:pt x="181164" y="238756"/>
                </a:lnTo>
                <a:lnTo>
                  <a:pt x="214763" y="214694"/>
                </a:lnTo>
                <a:lnTo>
                  <a:pt x="238799" y="181076"/>
                </a:lnTo>
                <a:lnTo>
                  <a:pt x="250727" y="140447"/>
                </a:lnTo>
                <a:lnTo>
                  <a:pt x="251572" y="125464"/>
                </a:lnTo>
                <a:lnTo>
                  <a:pt x="250692" y="110827"/>
                </a:lnTo>
                <a:lnTo>
                  <a:pt x="238685" y="70277"/>
                </a:lnTo>
                <a:lnTo>
                  <a:pt x="214590" y="36738"/>
                </a:lnTo>
                <a:lnTo>
                  <a:pt x="180928" y="12748"/>
                </a:lnTo>
                <a:lnTo>
                  <a:pt x="140221" y="843"/>
                </a:lnTo>
                <a:lnTo>
                  <a:pt x="125523" y="0"/>
                </a:lnTo>
                <a:close/>
              </a:path>
            </a:pathLst>
          </a:custGeom>
          <a:solidFill>
            <a:srgbClr val="1827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70">
            <a:extLst>
              <a:ext uri="{FF2B5EF4-FFF2-40B4-BE49-F238E27FC236}">
                <a16:creationId xmlns:a16="http://schemas.microsoft.com/office/drawing/2014/main" id="{E87E7C77-DDFC-E44B-A3B3-0456475A4F02}"/>
              </a:ext>
            </a:extLst>
          </p:cNvPr>
          <p:cNvSpPr txBox="1"/>
          <p:nvPr/>
        </p:nvSpPr>
        <p:spPr>
          <a:xfrm>
            <a:off x="13658146" y="4372822"/>
            <a:ext cx="145704" cy="1461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950" b="1" spc="-85" dirty="0">
                <a:solidFill>
                  <a:srgbClr val="FFFFFF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1</a:t>
            </a:r>
            <a:r>
              <a:rPr sz="950" b="1" spc="10" dirty="0">
                <a:solidFill>
                  <a:srgbClr val="FFFFFF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0</a:t>
            </a:r>
            <a:endParaRPr sz="950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72" name="object 57">
            <a:extLst>
              <a:ext uri="{FF2B5EF4-FFF2-40B4-BE49-F238E27FC236}">
                <a16:creationId xmlns:a16="http://schemas.microsoft.com/office/drawing/2014/main" id="{F96CB5E1-E367-FE48-84B9-0FA385D72B16}"/>
              </a:ext>
            </a:extLst>
          </p:cNvPr>
          <p:cNvSpPr/>
          <p:nvPr/>
        </p:nvSpPr>
        <p:spPr>
          <a:xfrm>
            <a:off x="13604189" y="5894021"/>
            <a:ext cx="252095" cy="252095"/>
          </a:xfrm>
          <a:custGeom>
            <a:avLst/>
            <a:gdLst/>
            <a:ahLst/>
            <a:cxnLst/>
            <a:rect l="l" t="t" r="r" b="b"/>
            <a:pathLst>
              <a:path w="252095" h="252095">
                <a:moveTo>
                  <a:pt x="125523" y="0"/>
                </a:moveTo>
                <a:lnTo>
                  <a:pt x="83182" y="7401"/>
                </a:lnTo>
                <a:lnTo>
                  <a:pt x="47007" y="27738"/>
                </a:lnTo>
                <a:lnTo>
                  <a:pt x="19537" y="58481"/>
                </a:lnTo>
                <a:lnTo>
                  <a:pt x="3314" y="97102"/>
                </a:lnTo>
                <a:lnTo>
                  <a:pt x="0" y="125977"/>
                </a:lnTo>
                <a:lnTo>
                  <a:pt x="866" y="140626"/>
                </a:lnTo>
                <a:lnTo>
                  <a:pt x="12844" y="181216"/>
                </a:lnTo>
                <a:lnTo>
                  <a:pt x="36920" y="214791"/>
                </a:lnTo>
                <a:lnTo>
                  <a:pt x="70555" y="238809"/>
                </a:lnTo>
                <a:lnTo>
                  <a:pt x="111215" y="250728"/>
                </a:lnTo>
                <a:lnTo>
                  <a:pt x="125891" y="251573"/>
                </a:lnTo>
                <a:lnTo>
                  <a:pt x="140549" y="250715"/>
                </a:lnTo>
                <a:lnTo>
                  <a:pt x="181164" y="238756"/>
                </a:lnTo>
                <a:lnTo>
                  <a:pt x="214763" y="214694"/>
                </a:lnTo>
                <a:lnTo>
                  <a:pt x="238799" y="181076"/>
                </a:lnTo>
                <a:lnTo>
                  <a:pt x="250727" y="140447"/>
                </a:lnTo>
                <a:lnTo>
                  <a:pt x="251572" y="125464"/>
                </a:lnTo>
                <a:lnTo>
                  <a:pt x="250692" y="110827"/>
                </a:lnTo>
                <a:lnTo>
                  <a:pt x="238685" y="70277"/>
                </a:lnTo>
                <a:lnTo>
                  <a:pt x="214590" y="36738"/>
                </a:lnTo>
                <a:lnTo>
                  <a:pt x="180928" y="12748"/>
                </a:lnTo>
                <a:lnTo>
                  <a:pt x="140221" y="843"/>
                </a:lnTo>
                <a:lnTo>
                  <a:pt x="125523" y="0"/>
                </a:lnTo>
                <a:close/>
              </a:path>
            </a:pathLst>
          </a:custGeom>
          <a:solidFill>
            <a:srgbClr val="1827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70">
            <a:extLst>
              <a:ext uri="{FF2B5EF4-FFF2-40B4-BE49-F238E27FC236}">
                <a16:creationId xmlns:a16="http://schemas.microsoft.com/office/drawing/2014/main" id="{BC50B690-8230-1247-8413-9DD0D2C1953F}"/>
              </a:ext>
            </a:extLst>
          </p:cNvPr>
          <p:cNvSpPr txBox="1"/>
          <p:nvPr/>
        </p:nvSpPr>
        <p:spPr>
          <a:xfrm>
            <a:off x="13651061" y="5940045"/>
            <a:ext cx="145704" cy="1461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nl-BE" sz="950" b="1" spc="-85" dirty="0">
                <a:solidFill>
                  <a:srgbClr val="FFFFFF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9</a:t>
            </a:r>
            <a:endParaRPr sz="950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74" name="object 57">
            <a:extLst>
              <a:ext uri="{FF2B5EF4-FFF2-40B4-BE49-F238E27FC236}">
                <a16:creationId xmlns:a16="http://schemas.microsoft.com/office/drawing/2014/main" id="{07BDD24E-0930-D741-82BD-97DBEC412D12}"/>
              </a:ext>
            </a:extLst>
          </p:cNvPr>
          <p:cNvSpPr/>
          <p:nvPr/>
        </p:nvSpPr>
        <p:spPr>
          <a:xfrm>
            <a:off x="13611274" y="7139154"/>
            <a:ext cx="252095" cy="252095"/>
          </a:xfrm>
          <a:custGeom>
            <a:avLst/>
            <a:gdLst/>
            <a:ahLst/>
            <a:cxnLst/>
            <a:rect l="l" t="t" r="r" b="b"/>
            <a:pathLst>
              <a:path w="252095" h="252095">
                <a:moveTo>
                  <a:pt x="125523" y="0"/>
                </a:moveTo>
                <a:lnTo>
                  <a:pt x="83182" y="7401"/>
                </a:lnTo>
                <a:lnTo>
                  <a:pt x="47007" y="27738"/>
                </a:lnTo>
                <a:lnTo>
                  <a:pt x="19537" y="58481"/>
                </a:lnTo>
                <a:lnTo>
                  <a:pt x="3314" y="97102"/>
                </a:lnTo>
                <a:lnTo>
                  <a:pt x="0" y="125977"/>
                </a:lnTo>
                <a:lnTo>
                  <a:pt x="866" y="140626"/>
                </a:lnTo>
                <a:lnTo>
                  <a:pt x="12844" y="181216"/>
                </a:lnTo>
                <a:lnTo>
                  <a:pt x="36920" y="214791"/>
                </a:lnTo>
                <a:lnTo>
                  <a:pt x="70555" y="238809"/>
                </a:lnTo>
                <a:lnTo>
                  <a:pt x="111215" y="250728"/>
                </a:lnTo>
                <a:lnTo>
                  <a:pt x="125891" y="251573"/>
                </a:lnTo>
                <a:lnTo>
                  <a:pt x="140549" y="250715"/>
                </a:lnTo>
                <a:lnTo>
                  <a:pt x="181164" y="238756"/>
                </a:lnTo>
                <a:lnTo>
                  <a:pt x="214763" y="214694"/>
                </a:lnTo>
                <a:lnTo>
                  <a:pt x="238799" y="181076"/>
                </a:lnTo>
                <a:lnTo>
                  <a:pt x="250727" y="140447"/>
                </a:lnTo>
                <a:lnTo>
                  <a:pt x="251572" y="125464"/>
                </a:lnTo>
                <a:lnTo>
                  <a:pt x="250692" y="110827"/>
                </a:lnTo>
                <a:lnTo>
                  <a:pt x="238685" y="70277"/>
                </a:lnTo>
                <a:lnTo>
                  <a:pt x="214590" y="36738"/>
                </a:lnTo>
                <a:lnTo>
                  <a:pt x="180928" y="12748"/>
                </a:lnTo>
                <a:lnTo>
                  <a:pt x="140221" y="843"/>
                </a:lnTo>
                <a:lnTo>
                  <a:pt x="125523" y="0"/>
                </a:lnTo>
                <a:close/>
              </a:path>
            </a:pathLst>
          </a:custGeom>
          <a:solidFill>
            <a:srgbClr val="18273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70">
            <a:extLst>
              <a:ext uri="{FF2B5EF4-FFF2-40B4-BE49-F238E27FC236}">
                <a16:creationId xmlns:a16="http://schemas.microsoft.com/office/drawing/2014/main" id="{B4E2ADE3-E1A0-3441-A735-89C2B0103DB0}"/>
              </a:ext>
            </a:extLst>
          </p:cNvPr>
          <p:cNvSpPr txBox="1"/>
          <p:nvPr/>
        </p:nvSpPr>
        <p:spPr>
          <a:xfrm>
            <a:off x="13658146" y="7185178"/>
            <a:ext cx="145704" cy="14619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nl-BE" sz="950" b="1" spc="-85" dirty="0">
                <a:solidFill>
                  <a:srgbClr val="FFFFFF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8</a:t>
            </a:r>
            <a:endParaRPr sz="950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pic>
        <p:nvPicPr>
          <p:cNvPr id="101" name="Picture 100" descr="Logo&#10;&#10;Description automatically generated">
            <a:extLst>
              <a:ext uri="{FF2B5EF4-FFF2-40B4-BE49-F238E27FC236}">
                <a16:creationId xmlns:a16="http://schemas.microsoft.com/office/drawing/2014/main" id="{39523CCD-257A-B442-8C41-D1ABF830DD9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45808" y="4976856"/>
            <a:ext cx="1655185" cy="205613"/>
          </a:xfrm>
          <a:prstGeom prst="rect">
            <a:avLst/>
          </a:prstGeom>
        </p:spPr>
      </p:pic>
      <p:grpSp>
        <p:nvGrpSpPr>
          <p:cNvPr id="119" name="Group 118">
            <a:extLst>
              <a:ext uri="{FF2B5EF4-FFF2-40B4-BE49-F238E27FC236}">
                <a16:creationId xmlns:a16="http://schemas.microsoft.com/office/drawing/2014/main" id="{12D11783-D655-104C-9B35-A78F107D050D}"/>
              </a:ext>
            </a:extLst>
          </p:cNvPr>
          <p:cNvGrpSpPr/>
          <p:nvPr/>
        </p:nvGrpSpPr>
        <p:grpSpPr>
          <a:xfrm>
            <a:off x="12436681" y="10339243"/>
            <a:ext cx="2888421" cy="283054"/>
            <a:chOff x="11457726" y="10408749"/>
            <a:chExt cx="2888421" cy="283054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3686145F-557D-1840-A770-F051213CB223}"/>
                </a:ext>
              </a:extLst>
            </p:cNvPr>
            <p:cNvGrpSpPr/>
            <p:nvPr/>
          </p:nvGrpSpPr>
          <p:grpSpPr>
            <a:xfrm>
              <a:off x="11457726" y="10416107"/>
              <a:ext cx="975232" cy="275696"/>
              <a:chOff x="11826368" y="10314787"/>
              <a:chExt cx="975232" cy="275696"/>
            </a:xfrm>
          </p:grpSpPr>
          <p:sp>
            <p:nvSpPr>
              <p:cNvPr id="124" name="Rechthoek 139">
                <a:extLst>
                  <a:ext uri="{FF2B5EF4-FFF2-40B4-BE49-F238E27FC236}">
                    <a16:creationId xmlns:a16="http://schemas.microsoft.com/office/drawing/2014/main" id="{FA51050F-CB99-0C42-8B44-5FCDE371B80E}"/>
                  </a:ext>
                </a:extLst>
              </p:cNvPr>
              <p:cNvSpPr/>
              <p:nvPr/>
            </p:nvSpPr>
            <p:spPr>
              <a:xfrm>
                <a:off x="11826368" y="10407857"/>
                <a:ext cx="280800" cy="180000"/>
              </a:xfrm>
              <a:prstGeom prst="rect">
                <a:avLst/>
              </a:prstGeom>
              <a:solidFill>
                <a:srgbClr val="FFE3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25" name="Google Shape;759;p31">
                <a:extLst>
                  <a:ext uri="{FF2B5EF4-FFF2-40B4-BE49-F238E27FC236}">
                    <a16:creationId xmlns:a16="http://schemas.microsoft.com/office/drawing/2014/main" id="{2CC88FDD-A3CC-1E49-9C38-189B265BA8B9}"/>
                  </a:ext>
                </a:extLst>
              </p:cNvPr>
              <p:cNvSpPr txBox="1"/>
              <p:nvPr/>
            </p:nvSpPr>
            <p:spPr>
              <a:xfrm>
                <a:off x="12220799" y="10314787"/>
                <a:ext cx="580801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PIRELLI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  <p:grpSp>
          <p:nvGrpSpPr>
            <p:cNvPr id="121" name="Group 120">
              <a:extLst>
                <a:ext uri="{FF2B5EF4-FFF2-40B4-BE49-F238E27FC236}">
                  <a16:creationId xmlns:a16="http://schemas.microsoft.com/office/drawing/2014/main" id="{C3A50A67-F4F0-7347-9AD0-9F80827C4353}"/>
                </a:ext>
              </a:extLst>
            </p:cNvPr>
            <p:cNvGrpSpPr/>
            <p:nvPr/>
          </p:nvGrpSpPr>
          <p:grpSpPr>
            <a:xfrm>
              <a:off x="13213257" y="10408749"/>
              <a:ext cx="1132890" cy="275696"/>
              <a:chOff x="13744551" y="10307429"/>
              <a:chExt cx="1132890" cy="275696"/>
            </a:xfrm>
          </p:grpSpPr>
          <p:sp>
            <p:nvSpPr>
              <p:cNvPr id="122" name="Rechthoek 141">
                <a:extLst>
                  <a:ext uri="{FF2B5EF4-FFF2-40B4-BE49-F238E27FC236}">
                    <a16:creationId xmlns:a16="http://schemas.microsoft.com/office/drawing/2014/main" id="{94D34584-8541-3C48-966F-8BFB4DA28655}"/>
                  </a:ext>
                </a:extLst>
              </p:cNvPr>
              <p:cNvSpPr/>
              <p:nvPr/>
            </p:nvSpPr>
            <p:spPr>
              <a:xfrm>
                <a:off x="13744551" y="10397701"/>
                <a:ext cx="280800" cy="180000"/>
              </a:xfrm>
              <a:prstGeom prst="rect">
                <a:avLst/>
              </a:prstGeom>
              <a:solidFill>
                <a:srgbClr val="01288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23" name="Google Shape;759;p31">
                <a:extLst>
                  <a:ext uri="{FF2B5EF4-FFF2-40B4-BE49-F238E27FC236}">
                    <a16:creationId xmlns:a16="http://schemas.microsoft.com/office/drawing/2014/main" id="{7CC886C4-B5B6-5242-B56A-B11B718508B0}"/>
                  </a:ext>
                </a:extLst>
              </p:cNvPr>
              <p:cNvSpPr txBox="1"/>
              <p:nvPr/>
            </p:nvSpPr>
            <p:spPr>
              <a:xfrm>
                <a:off x="14138321" y="10307429"/>
                <a:ext cx="739120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MICHELIN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512A0B4B-FFEE-5A43-B552-30AD1A92A702}"/>
              </a:ext>
            </a:extLst>
          </p:cNvPr>
          <p:cNvGrpSpPr/>
          <p:nvPr/>
        </p:nvGrpSpPr>
        <p:grpSpPr>
          <a:xfrm>
            <a:off x="11517189" y="9851972"/>
            <a:ext cx="4709534" cy="293571"/>
            <a:chOff x="11459222" y="10034212"/>
            <a:chExt cx="4709534" cy="293571"/>
          </a:xfrm>
        </p:grpSpPr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039A6932-7DB0-6042-B4A9-892D9C130720}"/>
                </a:ext>
              </a:extLst>
            </p:cNvPr>
            <p:cNvGrpSpPr/>
            <p:nvPr/>
          </p:nvGrpSpPr>
          <p:grpSpPr>
            <a:xfrm>
              <a:off x="11459222" y="10047868"/>
              <a:ext cx="1443545" cy="279915"/>
              <a:chOff x="10777255" y="10047868"/>
              <a:chExt cx="1443545" cy="279915"/>
            </a:xfrm>
          </p:grpSpPr>
          <p:sp>
            <p:nvSpPr>
              <p:cNvPr id="134" name="Rechthoek 135">
                <a:extLst>
                  <a:ext uri="{FF2B5EF4-FFF2-40B4-BE49-F238E27FC236}">
                    <a16:creationId xmlns:a16="http://schemas.microsoft.com/office/drawing/2014/main" id="{6372090B-6C0D-F04D-AF2E-BE822CAA0C63}"/>
                  </a:ext>
                </a:extLst>
              </p:cNvPr>
              <p:cNvSpPr/>
              <p:nvPr/>
            </p:nvSpPr>
            <p:spPr>
              <a:xfrm>
                <a:off x="10777255" y="10147783"/>
                <a:ext cx="280800" cy="180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35" name="Google Shape;759;p31">
                <a:extLst>
                  <a:ext uri="{FF2B5EF4-FFF2-40B4-BE49-F238E27FC236}">
                    <a16:creationId xmlns:a16="http://schemas.microsoft.com/office/drawing/2014/main" id="{9A6566E3-596A-E641-B0D5-E753C55072F2}"/>
                  </a:ext>
                </a:extLst>
              </p:cNvPr>
              <p:cNvSpPr txBox="1"/>
              <p:nvPr/>
            </p:nvSpPr>
            <p:spPr>
              <a:xfrm>
                <a:off x="11172694" y="10047868"/>
                <a:ext cx="1048106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BRIDGESTONE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E6A80D38-4477-E440-9759-1BB495ABA346}"/>
                </a:ext>
              </a:extLst>
            </p:cNvPr>
            <p:cNvGrpSpPr/>
            <p:nvPr/>
          </p:nvGrpSpPr>
          <p:grpSpPr>
            <a:xfrm>
              <a:off x="13213257" y="10046830"/>
              <a:ext cx="1442537" cy="275696"/>
              <a:chOff x="12690949" y="10046830"/>
              <a:chExt cx="1442537" cy="275696"/>
            </a:xfrm>
          </p:grpSpPr>
          <p:sp>
            <p:nvSpPr>
              <p:cNvPr id="132" name="Rechthoek 137">
                <a:extLst>
                  <a:ext uri="{FF2B5EF4-FFF2-40B4-BE49-F238E27FC236}">
                    <a16:creationId xmlns:a16="http://schemas.microsoft.com/office/drawing/2014/main" id="{BC5077B5-E898-C34F-89DB-399A1DC30926}"/>
                  </a:ext>
                </a:extLst>
              </p:cNvPr>
              <p:cNvSpPr/>
              <p:nvPr/>
            </p:nvSpPr>
            <p:spPr>
              <a:xfrm>
                <a:off x="12690949" y="10142526"/>
                <a:ext cx="280800" cy="180000"/>
              </a:xfrm>
              <a:prstGeom prst="rect">
                <a:avLst/>
              </a:prstGeom>
              <a:solidFill>
                <a:srgbClr val="FDA4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33" name="Google Shape;759;p31">
                <a:extLst>
                  <a:ext uri="{FF2B5EF4-FFF2-40B4-BE49-F238E27FC236}">
                    <a16:creationId xmlns:a16="http://schemas.microsoft.com/office/drawing/2014/main" id="{8277CD0B-6E5A-A047-B70A-E222F10064F2}"/>
                  </a:ext>
                </a:extLst>
              </p:cNvPr>
              <p:cNvSpPr txBox="1"/>
              <p:nvPr/>
            </p:nvSpPr>
            <p:spPr>
              <a:xfrm>
                <a:off x="13085380" y="10046830"/>
                <a:ext cx="1048106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CONTINENTAL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476F2364-BD75-8C4C-983B-13C3BA226969}"/>
                </a:ext>
              </a:extLst>
            </p:cNvPr>
            <p:cNvGrpSpPr/>
            <p:nvPr/>
          </p:nvGrpSpPr>
          <p:grpSpPr>
            <a:xfrm>
              <a:off x="14969743" y="10034212"/>
              <a:ext cx="1199013" cy="283522"/>
              <a:chOff x="14596641" y="10027269"/>
              <a:chExt cx="1199013" cy="283522"/>
            </a:xfrm>
          </p:grpSpPr>
          <p:sp>
            <p:nvSpPr>
              <p:cNvPr id="130" name="Rechthoek 143">
                <a:extLst>
                  <a:ext uri="{FF2B5EF4-FFF2-40B4-BE49-F238E27FC236}">
                    <a16:creationId xmlns:a16="http://schemas.microsoft.com/office/drawing/2014/main" id="{F42E77CA-3015-5244-B570-DB326521197B}"/>
                  </a:ext>
                </a:extLst>
              </p:cNvPr>
              <p:cNvSpPr/>
              <p:nvPr/>
            </p:nvSpPr>
            <p:spPr>
              <a:xfrm>
                <a:off x="14596641" y="10130791"/>
                <a:ext cx="280800" cy="180000"/>
              </a:xfrm>
              <a:prstGeom prst="rect">
                <a:avLst/>
              </a:prstGeom>
              <a:solidFill>
                <a:srgbClr val="1520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31" name="Google Shape;759;p31">
                <a:extLst>
                  <a:ext uri="{FF2B5EF4-FFF2-40B4-BE49-F238E27FC236}">
                    <a16:creationId xmlns:a16="http://schemas.microsoft.com/office/drawing/2014/main" id="{E71E2017-AC7B-C34D-A111-A69D06DB4DDA}"/>
                  </a:ext>
                </a:extLst>
              </p:cNvPr>
              <p:cNvSpPr txBox="1"/>
              <p:nvPr/>
            </p:nvSpPr>
            <p:spPr>
              <a:xfrm>
                <a:off x="14991072" y="10027269"/>
                <a:ext cx="804582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GOODYEAR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</p:grpSp>
      <p:sp>
        <p:nvSpPr>
          <p:cNvPr id="67" name="Google Shape;759;p31">
            <a:extLst>
              <a:ext uri="{FF2B5EF4-FFF2-40B4-BE49-F238E27FC236}">
                <a16:creationId xmlns:a16="http://schemas.microsoft.com/office/drawing/2014/main" id="{0EDBE6E0-4440-493D-AD7B-14F5DECE00D7}"/>
              </a:ext>
            </a:extLst>
          </p:cNvPr>
          <p:cNvSpPr txBox="1"/>
          <p:nvPr/>
        </p:nvSpPr>
        <p:spPr>
          <a:xfrm>
            <a:off x="7671140" y="1035338"/>
            <a:ext cx="4761818" cy="6450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La meilleure stabilité en courbe</a:t>
            </a:r>
            <a:b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  <a:sym typeface="Arial"/>
              </a:rPr>
            </a:br>
            <a: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&amp; en ligne droite </a:t>
            </a:r>
            <a: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  <a:sym typeface="Arial"/>
              </a:rPr>
              <a:t>(3/3)</a:t>
            </a:r>
            <a:endParaRPr lang="fr-FR" sz="1800" dirty="0">
              <a:solidFill>
                <a:schemeClr val="tx1"/>
              </a:solidFill>
              <a:latin typeface="DIN Pro Light" panose="020B0504020101010102" pitchFamily="34" charset="0"/>
              <a:cs typeface="DIN Pro Light" panose="020B0504020101010102" pitchFamily="34" charset="0"/>
            </a:endParaRPr>
          </a:p>
        </p:txBody>
      </p:sp>
      <p:sp>
        <p:nvSpPr>
          <p:cNvPr id="68" name="Tekstvak 397">
            <a:extLst>
              <a:ext uri="{FF2B5EF4-FFF2-40B4-BE49-F238E27FC236}">
                <a16:creationId xmlns:a16="http://schemas.microsoft.com/office/drawing/2014/main" id="{D33DAECC-839F-4F1E-9B94-F752EAA73D60}"/>
              </a:ext>
            </a:extLst>
          </p:cNvPr>
          <p:cNvSpPr txBox="1"/>
          <p:nvPr/>
        </p:nvSpPr>
        <p:spPr>
          <a:xfrm>
            <a:off x="4808184" y="7470823"/>
            <a:ext cx="4172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DIN Pro Light" panose="020B0504020101010102" pitchFamily="34" charset="0"/>
                <a:cs typeface="DIN Pro Light" panose="020B0504020101010102" pitchFamily="34" charset="0"/>
              </a:rPr>
              <a:t>* Le calcul du pourcentage de performance est basé sur la vitesse  du score obtenu  (au ratio 2:1)</a:t>
            </a:r>
          </a:p>
        </p:txBody>
      </p:sp>
      <p:sp>
        <p:nvSpPr>
          <p:cNvPr id="80" name="Google Shape;792;p33">
            <a:extLst>
              <a:ext uri="{FF2B5EF4-FFF2-40B4-BE49-F238E27FC236}">
                <a16:creationId xmlns:a16="http://schemas.microsoft.com/office/drawing/2014/main" id="{B0ABCC46-C671-409B-AC7F-2583678D9F8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65425" y="10410825"/>
            <a:ext cx="17338675" cy="500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/>
            <a:r>
              <a:rPr lang="en-GB" dirty="0"/>
              <a:t>RESULTATS TUV – MEILLEURE STABILITE EN COURBE &amp; EN LIGNE DROITE</a:t>
            </a:r>
            <a:endParaRPr dirty="0"/>
          </a:p>
        </p:txBody>
      </p:sp>
      <p:sp>
        <p:nvSpPr>
          <p:cNvPr id="81" name="Tekstvak 403">
            <a:extLst>
              <a:ext uri="{FF2B5EF4-FFF2-40B4-BE49-F238E27FC236}">
                <a16:creationId xmlns:a16="http://schemas.microsoft.com/office/drawing/2014/main" id="{D26EFDB6-B307-4CA4-9260-7437836DD2D6}"/>
              </a:ext>
            </a:extLst>
          </p:cNvPr>
          <p:cNvSpPr txBox="1"/>
          <p:nvPr/>
        </p:nvSpPr>
        <p:spPr>
          <a:xfrm>
            <a:off x="16301744" y="8560766"/>
            <a:ext cx="25732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DINPro" panose="020B0504020101020102" pitchFamily="34" charset="0"/>
                <a:cs typeface="DINPro" panose="020B0504020101020102" pitchFamily="34" charset="0"/>
              </a:rPr>
              <a:t>Stabilité de la direction en ligne droite à 140 km/h.</a:t>
            </a:r>
          </a:p>
          <a:p>
            <a:pPr algn="ctr"/>
            <a:r>
              <a:rPr lang="fr-FR" dirty="0">
                <a:latin typeface="DINPro" panose="020B0504020101020102" pitchFamily="34" charset="0"/>
                <a:cs typeface="DINPro" panose="020B0504020101020102" pitchFamily="34" charset="0"/>
              </a:rPr>
              <a:t>Sensibilité à haute vitesse</a:t>
            </a:r>
          </a:p>
        </p:txBody>
      </p:sp>
      <p:sp>
        <p:nvSpPr>
          <p:cNvPr id="82" name="Tekstvak 403">
            <a:extLst>
              <a:ext uri="{FF2B5EF4-FFF2-40B4-BE49-F238E27FC236}">
                <a16:creationId xmlns:a16="http://schemas.microsoft.com/office/drawing/2014/main" id="{A82BE16B-EEBD-4CF4-9D3D-29555D83E886}"/>
              </a:ext>
            </a:extLst>
          </p:cNvPr>
          <p:cNvSpPr txBox="1"/>
          <p:nvPr/>
        </p:nvSpPr>
        <p:spPr>
          <a:xfrm>
            <a:off x="9339410" y="8480508"/>
            <a:ext cx="25732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DINPro" panose="020B0504020101020102" pitchFamily="34" charset="0"/>
                <a:cs typeface="DINPro" panose="020B0504020101020102" pitchFamily="34" charset="0"/>
              </a:rPr>
              <a:t>Stabilité de la direction en ligne droite à 200 km/h.</a:t>
            </a:r>
          </a:p>
          <a:p>
            <a:pPr algn="ctr"/>
            <a:r>
              <a:rPr lang="fr-FR" dirty="0">
                <a:latin typeface="DINPro" panose="020B0504020101020102" pitchFamily="34" charset="0"/>
                <a:cs typeface="DINPro" panose="020B0504020101020102" pitchFamily="34" charset="0"/>
              </a:rPr>
              <a:t>Sensibilité à haute vitesse</a:t>
            </a:r>
          </a:p>
        </p:txBody>
      </p:sp>
    </p:spTree>
    <p:extLst>
      <p:ext uri="{BB962C8B-B14F-4D97-AF65-F5344CB8AC3E}">
        <p14:creationId xmlns:p14="http://schemas.microsoft.com/office/powerpoint/2010/main" val="1611147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p35"/>
          <p:cNvSpPr txBox="1">
            <a:spLocks noGrp="1"/>
          </p:cNvSpPr>
          <p:nvPr>
            <p:ph type="title"/>
          </p:nvPr>
        </p:nvSpPr>
        <p:spPr>
          <a:xfrm>
            <a:off x="2765425" y="10410317"/>
            <a:ext cx="17338675" cy="500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RESULTATS  TUV – MEILLEUR FREINAGE SUR SOL SEC.</a:t>
            </a:r>
            <a:endParaRPr dirty="0"/>
          </a:p>
        </p:txBody>
      </p:sp>
      <p:sp>
        <p:nvSpPr>
          <p:cNvPr id="821" name="Google Shape;821;p35"/>
          <p:cNvSpPr txBox="1">
            <a:spLocks noGrp="1"/>
          </p:cNvSpPr>
          <p:nvPr>
            <p:ph type="sldNum" idx="12"/>
          </p:nvPr>
        </p:nvSpPr>
        <p:spPr>
          <a:xfrm>
            <a:off x="2063847" y="10410317"/>
            <a:ext cx="550173" cy="500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sp>
        <p:nvSpPr>
          <p:cNvPr id="10" name="Rechthoek 157">
            <a:extLst>
              <a:ext uri="{FF2B5EF4-FFF2-40B4-BE49-F238E27FC236}">
                <a16:creationId xmlns:a16="http://schemas.microsoft.com/office/drawing/2014/main" id="{A1A32B23-09ED-8B45-882C-7A41B94EA038}"/>
              </a:ext>
            </a:extLst>
          </p:cNvPr>
          <p:cNvSpPr/>
          <p:nvPr/>
        </p:nvSpPr>
        <p:spPr>
          <a:xfrm>
            <a:off x="13029711" y="4677903"/>
            <a:ext cx="1941113" cy="34825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1" name="Rechthoek 158">
            <a:extLst>
              <a:ext uri="{FF2B5EF4-FFF2-40B4-BE49-F238E27FC236}">
                <a16:creationId xmlns:a16="http://schemas.microsoft.com/office/drawing/2014/main" id="{D627B5C9-55A3-4647-A108-7184F4274D54}"/>
              </a:ext>
            </a:extLst>
          </p:cNvPr>
          <p:cNvSpPr/>
          <p:nvPr/>
        </p:nvSpPr>
        <p:spPr>
          <a:xfrm>
            <a:off x="13040027" y="5157233"/>
            <a:ext cx="2016255" cy="348253"/>
          </a:xfrm>
          <a:prstGeom prst="rect">
            <a:avLst/>
          </a:prstGeom>
          <a:solidFill>
            <a:srgbClr val="0127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2" name="Rechthoek 159">
            <a:extLst>
              <a:ext uri="{FF2B5EF4-FFF2-40B4-BE49-F238E27FC236}">
                <a16:creationId xmlns:a16="http://schemas.microsoft.com/office/drawing/2014/main" id="{AF86B689-FDC4-034A-8206-819C5BA5093F}"/>
              </a:ext>
            </a:extLst>
          </p:cNvPr>
          <p:cNvSpPr/>
          <p:nvPr/>
        </p:nvSpPr>
        <p:spPr>
          <a:xfrm>
            <a:off x="13029712" y="5636563"/>
            <a:ext cx="2086392" cy="348253"/>
          </a:xfrm>
          <a:prstGeom prst="rect">
            <a:avLst/>
          </a:prstGeom>
          <a:solidFill>
            <a:srgbClr val="FEE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3" name="Rechthoek 160">
            <a:extLst>
              <a:ext uri="{FF2B5EF4-FFF2-40B4-BE49-F238E27FC236}">
                <a16:creationId xmlns:a16="http://schemas.microsoft.com/office/drawing/2014/main" id="{AD84CA6B-35BD-7447-B111-E639D6BDEF65}"/>
              </a:ext>
            </a:extLst>
          </p:cNvPr>
          <p:cNvSpPr/>
          <p:nvPr/>
        </p:nvSpPr>
        <p:spPr>
          <a:xfrm>
            <a:off x="13029711" y="6115893"/>
            <a:ext cx="2206033" cy="390429"/>
          </a:xfrm>
          <a:prstGeom prst="rect">
            <a:avLst/>
          </a:prstGeom>
          <a:solidFill>
            <a:srgbClr val="FDA4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4" name="Rechthoek 161">
            <a:extLst>
              <a:ext uri="{FF2B5EF4-FFF2-40B4-BE49-F238E27FC236}">
                <a16:creationId xmlns:a16="http://schemas.microsoft.com/office/drawing/2014/main" id="{E7972501-F878-5F4D-89B8-C0290403E05A}"/>
              </a:ext>
            </a:extLst>
          </p:cNvPr>
          <p:cNvSpPr/>
          <p:nvPr/>
        </p:nvSpPr>
        <p:spPr>
          <a:xfrm>
            <a:off x="13040027" y="6627764"/>
            <a:ext cx="2281175" cy="390429"/>
          </a:xfrm>
          <a:prstGeom prst="rect">
            <a:avLst/>
          </a:prstGeom>
          <a:solidFill>
            <a:srgbClr val="162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5" name="object 124">
            <a:extLst>
              <a:ext uri="{FF2B5EF4-FFF2-40B4-BE49-F238E27FC236}">
                <a16:creationId xmlns:a16="http://schemas.microsoft.com/office/drawing/2014/main" id="{5891AD1E-D739-274B-B006-25A231570C22}"/>
              </a:ext>
            </a:extLst>
          </p:cNvPr>
          <p:cNvSpPr txBox="1"/>
          <p:nvPr/>
        </p:nvSpPr>
        <p:spPr>
          <a:xfrm>
            <a:off x="12432958" y="4541829"/>
            <a:ext cx="425535" cy="24592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200000"/>
              </a:lnSpc>
            </a:pPr>
            <a:r>
              <a:rPr lang="nl-BE" sz="1650" spc="-9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33.4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34.5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6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34.8</a:t>
            </a:r>
          </a:p>
          <a:p>
            <a:pPr marL="12700" marR="5080" algn="just">
              <a:lnSpc>
                <a:spcPct val="200000"/>
              </a:lnSpc>
            </a:pPr>
            <a:r>
              <a:rPr lang="nl-BE" sz="1650" spc="-6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35.4</a:t>
            </a:r>
            <a:r>
              <a:rPr lang="nl-BE" sz="165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35.9</a:t>
            </a:r>
          </a:p>
        </p:txBody>
      </p:sp>
      <p:sp>
        <p:nvSpPr>
          <p:cNvPr id="16" name="object 126">
            <a:extLst>
              <a:ext uri="{FF2B5EF4-FFF2-40B4-BE49-F238E27FC236}">
                <a16:creationId xmlns:a16="http://schemas.microsoft.com/office/drawing/2014/main" id="{E7F3C18F-6D48-314E-8E77-0C0497EF6FA0}"/>
              </a:ext>
            </a:extLst>
          </p:cNvPr>
          <p:cNvSpPr/>
          <p:nvPr/>
        </p:nvSpPr>
        <p:spPr>
          <a:xfrm>
            <a:off x="13090445" y="5195709"/>
            <a:ext cx="1361215" cy="252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28">
            <a:extLst>
              <a:ext uri="{FF2B5EF4-FFF2-40B4-BE49-F238E27FC236}">
                <a16:creationId xmlns:a16="http://schemas.microsoft.com/office/drawing/2014/main" id="{198DBE3B-CEC9-4F46-8A4B-7451D5A2FC9D}"/>
              </a:ext>
            </a:extLst>
          </p:cNvPr>
          <p:cNvSpPr/>
          <p:nvPr/>
        </p:nvSpPr>
        <p:spPr>
          <a:xfrm>
            <a:off x="13040027" y="6699265"/>
            <a:ext cx="1361215" cy="252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Afbeelding 166" descr="Afbeelding met tekening, teken, klok&#10;&#10;Automatisch gegenereerde beschrijving">
            <a:extLst>
              <a:ext uri="{FF2B5EF4-FFF2-40B4-BE49-F238E27FC236}">
                <a16:creationId xmlns:a16="http://schemas.microsoft.com/office/drawing/2014/main" id="{F3B67FE2-F9FF-5E43-9BD9-954A2F1204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090640" y="5680295"/>
            <a:ext cx="963054" cy="251999"/>
          </a:xfrm>
          <a:prstGeom prst="rect">
            <a:avLst/>
          </a:prstGeom>
        </p:spPr>
      </p:pic>
      <p:sp>
        <p:nvSpPr>
          <p:cNvPr id="31" name="Google Shape;759;p31">
            <a:extLst>
              <a:ext uri="{FF2B5EF4-FFF2-40B4-BE49-F238E27FC236}">
                <a16:creationId xmlns:a16="http://schemas.microsoft.com/office/drawing/2014/main" id="{019FCAD4-1644-BB4E-9C0B-0973CFA284C9}"/>
              </a:ext>
            </a:extLst>
          </p:cNvPr>
          <p:cNvSpPr txBox="1"/>
          <p:nvPr/>
        </p:nvSpPr>
        <p:spPr>
          <a:xfrm>
            <a:off x="12432958" y="3706537"/>
            <a:ext cx="4255302" cy="337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lvl="0"/>
            <a:r>
              <a:rPr lang="en-GB" sz="1600" b="1" dirty="0">
                <a:solidFill>
                  <a:schemeClr val="dk1"/>
                </a:solidFill>
                <a:latin typeface="DIN Pro" panose="020B0504020101020102" pitchFamily="34" charset="0"/>
                <a:cs typeface="DIN Pro" panose="020B0504020101020102" pitchFamily="34" charset="0"/>
                <a:sym typeface="Arial"/>
              </a:rPr>
              <a:t>DISTANCE D’ARRET</a:t>
            </a:r>
            <a:r>
              <a:rPr lang="en-GB" sz="1600" dirty="0">
                <a:solidFill>
                  <a:schemeClr val="dk1"/>
                </a:solidFill>
                <a:latin typeface="DIN Pro Medium" panose="020B0504020101020102" pitchFamily="34" charset="0"/>
                <a:cs typeface="DIN Pro Medium" panose="020B0504020101020102" pitchFamily="34" charset="0"/>
                <a:sym typeface="Arial"/>
              </a:rPr>
              <a:t> </a:t>
            </a:r>
            <a:r>
              <a:rPr lang="en-US" sz="1600" dirty="0">
                <a:latin typeface="DINPro" panose="020B0504020101020102" pitchFamily="34" charset="0"/>
                <a:cs typeface="DINPro" panose="020B0504020101020102" pitchFamily="34" charset="0"/>
              </a:rPr>
              <a:t>[m] 100-0 Km/h </a:t>
            </a:r>
            <a:endParaRPr lang="en-GB" sz="1600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34" name="Rechthoek 92">
            <a:extLst>
              <a:ext uri="{FF2B5EF4-FFF2-40B4-BE49-F238E27FC236}">
                <a16:creationId xmlns:a16="http://schemas.microsoft.com/office/drawing/2014/main" id="{9EAD116D-4FDF-284E-AE7F-4E53BB21F412}"/>
              </a:ext>
            </a:extLst>
          </p:cNvPr>
          <p:cNvSpPr/>
          <p:nvPr/>
        </p:nvSpPr>
        <p:spPr>
          <a:xfrm>
            <a:off x="5302134" y="6717283"/>
            <a:ext cx="3138985" cy="348253"/>
          </a:xfrm>
          <a:prstGeom prst="rect">
            <a:avLst/>
          </a:prstGeom>
          <a:solidFill>
            <a:srgbClr val="162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5" name="Rechthoek 93">
            <a:extLst>
              <a:ext uri="{FF2B5EF4-FFF2-40B4-BE49-F238E27FC236}">
                <a16:creationId xmlns:a16="http://schemas.microsoft.com/office/drawing/2014/main" id="{A8E01BDA-077D-134E-8D25-B3E1C5D54240}"/>
              </a:ext>
            </a:extLst>
          </p:cNvPr>
          <p:cNvSpPr/>
          <p:nvPr/>
        </p:nvSpPr>
        <p:spPr>
          <a:xfrm>
            <a:off x="5302134" y="6222076"/>
            <a:ext cx="3413877" cy="348253"/>
          </a:xfrm>
          <a:prstGeom prst="rect">
            <a:avLst/>
          </a:prstGeom>
          <a:solidFill>
            <a:srgbClr val="FDA4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6" name="Rechthoek 94">
            <a:extLst>
              <a:ext uri="{FF2B5EF4-FFF2-40B4-BE49-F238E27FC236}">
                <a16:creationId xmlns:a16="http://schemas.microsoft.com/office/drawing/2014/main" id="{C2FDB8F4-E92F-4747-A0F9-3F2BD5C3F2FC}"/>
              </a:ext>
            </a:extLst>
          </p:cNvPr>
          <p:cNvSpPr/>
          <p:nvPr/>
        </p:nvSpPr>
        <p:spPr>
          <a:xfrm>
            <a:off x="5291623" y="5694605"/>
            <a:ext cx="3556240" cy="348253"/>
          </a:xfrm>
          <a:prstGeom prst="rect">
            <a:avLst/>
          </a:prstGeom>
          <a:solidFill>
            <a:srgbClr val="FEE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37" name="Rechthoek 95">
            <a:extLst>
              <a:ext uri="{FF2B5EF4-FFF2-40B4-BE49-F238E27FC236}">
                <a16:creationId xmlns:a16="http://schemas.microsoft.com/office/drawing/2014/main" id="{8808AF37-97EF-2E46-A545-0649810C3FEE}"/>
              </a:ext>
            </a:extLst>
          </p:cNvPr>
          <p:cNvSpPr/>
          <p:nvPr/>
        </p:nvSpPr>
        <p:spPr>
          <a:xfrm>
            <a:off x="5289204" y="5231660"/>
            <a:ext cx="3671479" cy="390429"/>
          </a:xfrm>
          <a:prstGeom prst="rect">
            <a:avLst/>
          </a:prstGeom>
          <a:solidFill>
            <a:srgbClr val="0127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8" name="Rechthoek 96">
            <a:extLst>
              <a:ext uri="{FF2B5EF4-FFF2-40B4-BE49-F238E27FC236}">
                <a16:creationId xmlns:a16="http://schemas.microsoft.com/office/drawing/2014/main" id="{7898E5E2-935E-014E-A005-50B7CFA8DF57}"/>
              </a:ext>
            </a:extLst>
          </p:cNvPr>
          <p:cNvSpPr/>
          <p:nvPr/>
        </p:nvSpPr>
        <p:spPr>
          <a:xfrm>
            <a:off x="5289203" y="4723768"/>
            <a:ext cx="3893144" cy="39042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9" name="object 124">
            <a:extLst>
              <a:ext uri="{FF2B5EF4-FFF2-40B4-BE49-F238E27FC236}">
                <a16:creationId xmlns:a16="http://schemas.microsoft.com/office/drawing/2014/main" id="{F376DA31-0BE6-E64B-966F-A2917EB1DD8A}"/>
              </a:ext>
            </a:extLst>
          </p:cNvPr>
          <p:cNvSpPr txBox="1"/>
          <p:nvPr/>
        </p:nvSpPr>
        <p:spPr>
          <a:xfrm>
            <a:off x="4705381" y="4595617"/>
            <a:ext cx="425535" cy="286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200000"/>
              </a:lnSpc>
            </a:pPr>
            <a:r>
              <a:rPr lang="nl-BE" sz="1650" spc="-9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100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9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96.8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96.2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6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94.5</a:t>
            </a:r>
          </a:p>
          <a:p>
            <a:pPr marL="12700" marR="5080" algn="just">
              <a:lnSpc>
                <a:spcPct val="200000"/>
              </a:lnSpc>
            </a:pPr>
            <a:r>
              <a:rPr lang="nl-BE" sz="1650" spc="-6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93.1</a:t>
            </a:r>
            <a:endParaRPr lang="nl-BE" sz="1650" spc="-15" dirty="0">
              <a:solidFill>
                <a:schemeClr val="tx1">
                  <a:lumMod val="85000"/>
                  <a:lumOff val="15000"/>
                </a:schemeClr>
              </a:solidFill>
              <a:latin typeface="DIN Pro Medium" panose="020B0504020101020102" pitchFamily="34" charset="0"/>
              <a:cs typeface="DIN Pro Medium" panose="020B0504020101020102" pitchFamily="34" charset="0"/>
            </a:endParaRPr>
          </a:p>
          <a:p>
            <a:pPr marL="12700" marR="5080" algn="just">
              <a:lnSpc>
                <a:spcPct val="145700"/>
              </a:lnSpc>
            </a:pPr>
            <a:endParaRPr sz="1650" dirty="0">
              <a:solidFill>
                <a:schemeClr val="tx1">
                  <a:lumMod val="85000"/>
                  <a:lumOff val="15000"/>
                </a:schemeClr>
              </a:solidFill>
              <a:latin typeface="DIN Pro Medium" panose="020B0504020101020102" pitchFamily="34" charset="0"/>
              <a:cs typeface="DIN Pro Medium" panose="020B0504020101020102" pitchFamily="34" charset="0"/>
            </a:endParaRPr>
          </a:p>
        </p:txBody>
      </p:sp>
      <p:sp>
        <p:nvSpPr>
          <p:cNvPr id="40" name="object 126">
            <a:extLst>
              <a:ext uri="{FF2B5EF4-FFF2-40B4-BE49-F238E27FC236}">
                <a16:creationId xmlns:a16="http://schemas.microsoft.com/office/drawing/2014/main" id="{4A4068ED-4AE1-7145-A775-B1659566786C}"/>
              </a:ext>
            </a:extLst>
          </p:cNvPr>
          <p:cNvSpPr/>
          <p:nvPr/>
        </p:nvSpPr>
        <p:spPr>
          <a:xfrm>
            <a:off x="5302134" y="5299896"/>
            <a:ext cx="1361215" cy="252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128">
            <a:extLst>
              <a:ext uri="{FF2B5EF4-FFF2-40B4-BE49-F238E27FC236}">
                <a16:creationId xmlns:a16="http://schemas.microsoft.com/office/drawing/2014/main" id="{E0E16830-368C-8F45-9DF4-D83E641AA505}"/>
              </a:ext>
            </a:extLst>
          </p:cNvPr>
          <p:cNvSpPr/>
          <p:nvPr/>
        </p:nvSpPr>
        <p:spPr>
          <a:xfrm>
            <a:off x="5302134" y="6771908"/>
            <a:ext cx="1361215" cy="252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42" name="Afbeelding 100" descr="Afbeelding met tekening, teken, klok&#10;&#10;Automatisch gegenereerde beschrijving">
            <a:extLst>
              <a:ext uri="{FF2B5EF4-FFF2-40B4-BE49-F238E27FC236}">
                <a16:creationId xmlns:a16="http://schemas.microsoft.com/office/drawing/2014/main" id="{4AE9562B-F007-F043-8A83-E31972ABB3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9203" y="5740518"/>
            <a:ext cx="963054" cy="251999"/>
          </a:xfrm>
          <a:prstGeom prst="rect">
            <a:avLst/>
          </a:prstGeom>
        </p:spPr>
      </p:pic>
      <p:sp>
        <p:nvSpPr>
          <p:cNvPr id="55" name="Google Shape;759;p31">
            <a:extLst>
              <a:ext uri="{FF2B5EF4-FFF2-40B4-BE49-F238E27FC236}">
                <a16:creationId xmlns:a16="http://schemas.microsoft.com/office/drawing/2014/main" id="{3479DE67-51B6-6B49-A121-8717DEA7F68B}"/>
              </a:ext>
            </a:extLst>
          </p:cNvPr>
          <p:cNvSpPr txBox="1"/>
          <p:nvPr/>
        </p:nvSpPr>
        <p:spPr>
          <a:xfrm>
            <a:off x="4705381" y="3760325"/>
            <a:ext cx="3893144" cy="337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lvl="0"/>
            <a:r>
              <a:rPr lang="en-GB" sz="1600" dirty="0">
                <a:solidFill>
                  <a:schemeClr val="dk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PERFORMANCE </a:t>
            </a:r>
            <a:r>
              <a:rPr lang="en-US" sz="1600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[%]*</a:t>
            </a:r>
            <a:endParaRPr lang="en-GB" sz="1600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56" name="object 129">
            <a:extLst>
              <a:ext uri="{FF2B5EF4-FFF2-40B4-BE49-F238E27FC236}">
                <a16:creationId xmlns:a16="http://schemas.microsoft.com/office/drawing/2014/main" id="{362A1288-893B-014A-9BFD-2BD3F9ECE077}"/>
              </a:ext>
            </a:extLst>
          </p:cNvPr>
          <p:cNvSpPr/>
          <p:nvPr/>
        </p:nvSpPr>
        <p:spPr>
          <a:xfrm>
            <a:off x="5282352" y="6270696"/>
            <a:ext cx="1361215" cy="252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129">
            <a:extLst>
              <a:ext uri="{FF2B5EF4-FFF2-40B4-BE49-F238E27FC236}">
                <a16:creationId xmlns:a16="http://schemas.microsoft.com/office/drawing/2014/main" id="{9F6D3864-2B11-3147-9568-60554A694F4E}"/>
              </a:ext>
            </a:extLst>
          </p:cNvPr>
          <p:cNvSpPr/>
          <p:nvPr/>
        </p:nvSpPr>
        <p:spPr>
          <a:xfrm>
            <a:off x="13052957" y="6199449"/>
            <a:ext cx="1361215" cy="252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60" name="Picture 59" descr="Logo&#10;&#10;Description automatically generated">
            <a:extLst>
              <a:ext uri="{FF2B5EF4-FFF2-40B4-BE49-F238E27FC236}">
                <a16:creationId xmlns:a16="http://schemas.microsoft.com/office/drawing/2014/main" id="{7C8BEE03-E580-8F48-8C2F-A30D1BF0D3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1516" y="4815608"/>
            <a:ext cx="1655185" cy="205613"/>
          </a:xfrm>
          <a:prstGeom prst="rect">
            <a:avLst/>
          </a:prstGeom>
        </p:spPr>
      </p:pic>
      <p:pic>
        <p:nvPicPr>
          <p:cNvPr id="61" name="Picture 60" descr="Logo&#10;&#10;Description automatically generated">
            <a:extLst>
              <a:ext uri="{FF2B5EF4-FFF2-40B4-BE49-F238E27FC236}">
                <a16:creationId xmlns:a16="http://schemas.microsoft.com/office/drawing/2014/main" id="{85824190-D13B-894E-9731-9910A2DCA9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090445" y="4749222"/>
            <a:ext cx="1655185" cy="205613"/>
          </a:xfrm>
          <a:prstGeom prst="rect">
            <a:avLst/>
          </a:prstGeom>
        </p:spPr>
      </p:pic>
      <p:sp>
        <p:nvSpPr>
          <p:cNvPr id="63" name="Google Shape;759;p31">
            <a:extLst>
              <a:ext uri="{FF2B5EF4-FFF2-40B4-BE49-F238E27FC236}">
                <a16:creationId xmlns:a16="http://schemas.microsoft.com/office/drawing/2014/main" id="{A1F92F9D-A536-A049-9346-7EF972878B93}"/>
              </a:ext>
            </a:extLst>
          </p:cNvPr>
          <p:cNvSpPr txBox="1"/>
          <p:nvPr/>
        </p:nvSpPr>
        <p:spPr>
          <a:xfrm>
            <a:off x="7671140" y="1035338"/>
            <a:ext cx="4761818" cy="368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Le meilleur freinage sur le sec</a:t>
            </a:r>
            <a:endParaRPr sz="1800" dirty="0">
              <a:solidFill>
                <a:schemeClr val="tx1"/>
              </a:solidFill>
              <a:latin typeface="DIN Pro Light" panose="020B0504020101010102" pitchFamily="34" charset="0"/>
              <a:cs typeface="DIN Pro Light" panose="020B0504020101010102" pitchFamily="34" charset="0"/>
            </a:endParaRPr>
          </a:p>
        </p:txBody>
      </p:sp>
      <p:cxnSp>
        <p:nvCxnSpPr>
          <p:cNvPr id="65" name="Google Shape;760;p31">
            <a:extLst>
              <a:ext uri="{FF2B5EF4-FFF2-40B4-BE49-F238E27FC236}">
                <a16:creationId xmlns:a16="http://schemas.microsoft.com/office/drawing/2014/main" id="{3CA8A7AC-6307-4F44-90A8-2ACEF52E9D17}"/>
              </a:ext>
            </a:extLst>
          </p:cNvPr>
          <p:cNvCxnSpPr/>
          <p:nvPr/>
        </p:nvCxnSpPr>
        <p:spPr>
          <a:xfrm>
            <a:off x="9710840" y="3130639"/>
            <a:ext cx="502973" cy="0"/>
          </a:xfrm>
          <a:prstGeom prst="straightConnector1">
            <a:avLst/>
          </a:prstGeom>
          <a:noFill/>
          <a:ln w="38100" cap="flat" cmpd="sng">
            <a:solidFill>
              <a:srgbClr val="F21D2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6" name="Google Shape;759;p31">
            <a:extLst>
              <a:ext uri="{FF2B5EF4-FFF2-40B4-BE49-F238E27FC236}">
                <a16:creationId xmlns:a16="http://schemas.microsoft.com/office/drawing/2014/main" id="{C6E91A16-A155-B04B-B968-9657E77685B7}"/>
              </a:ext>
            </a:extLst>
          </p:cNvPr>
          <p:cNvSpPr txBox="1"/>
          <p:nvPr/>
        </p:nvSpPr>
        <p:spPr>
          <a:xfrm>
            <a:off x="7072168" y="2367188"/>
            <a:ext cx="6981525" cy="460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lvl="0" algn="ctr"/>
            <a:r>
              <a:rPr lang="en-GB" sz="2400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FREINAGE SUR LE </a:t>
            </a:r>
            <a:r>
              <a:rPr lang="en-GB" sz="2400" b="1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SEC.</a:t>
            </a:r>
            <a:endParaRPr lang="en-GB" sz="2400" dirty="0">
              <a:solidFill>
                <a:schemeClr val="tx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pic>
        <p:nvPicPr>
          <p:cNvPr id="43" name="Picture 42" descr="A dark room&#10;&#10;Description automatically generated">
            <a:extLst>
              <a:ext uri="{FF2B5EF4-FFF2-40B4-BE49-F238E27FC236}">
                <a16:creationId xmlns:a16="http://schemas.microsoft.com/office/drawing/2014/main" id="{8F69B806-FD7D-1A4B-B128-E1E9CDA3AD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21216" y="548882"/>
            <a:ext cx="461665" cy="461665"/>
          </a:xfrm>
          <a:prstGeom prst="rect">
            <a:avLst/>
          </a:prstGeom>
        </p:spPr>
      </p:pic>
      <p:sp>
        <p:nvSpPr>
          <p:cNvPr id="33" name="Tekstvak 397">
            <a:extLst>
              <a:ext uri="{FF2B5EF4-FFF2-40B4-BE49-F238E27FC236}">
                <a16:creationId xmlns:a16="http://schemas.microsoft.com/office/drawing/2014/main" id="{43125C02-7B7A-4458-8A2B-E73DFC57E99D}"/>
              </a:ext>
            </a:extLst>
          </p:cNvPr>
          <p:cNvSpPr txBox="1"/>
          <p:nvPr/>
        </p:nvSpPr>
        <p:spPr>
          <a:xfrm>
            <a:off x="4808184" y="7470823"/>
            <a:ext cx="4172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DIN Pro Light" panose="020B0504020101010102" pitchFamily="34" charset="0"/>
                <a:cs typeface="DIN Pro Light" panose="020B0504020101010102" pitchFamily="34" charset="0"/>
              </a:rPr>
              <a:t>* Le calcul du pourcentage de performance est basé sur la vitesse  du score obtenu  (au ratio 2:1)</a:t>
            </a:r>
          </a:p>
        </p:txBody>
      </p:sp>
    </p:spTree>
    <p:extLst>
      <p:ext uri="{BB962C8B-B14F-4D97-AF65-F5344CB8AC3E}">
        <p14:creationId xmlns:p14="http://schemas.microsoft.com/office/powerpoint/2010/main" val="3101065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p36"/>
          <p:cNvSpPr txBox="1">
            <a:spLocks noGrp="1"/>
          </p:cNvSpPr>
          <p:nvPr>
            <p:ph type="title"/>
          </p:nvPr>
        </p:nvSpPr>
        <p:spPr>
          <a:xfrm>
            <a:off x="2765425" y="10410317"/>
            <a:ext cx="17338675" cy="500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RESULTATS  TUV  – PERFORMANCES EXCEPTIONNELLES SUR LE MOUILLÉ</a:t>
            </a:r>
            <a:endParaRPr dirty="0"/>
          </a:p>
        </p:txBody>
      </p:sp>
      <p:sp>
        <p:nvSpPr>
          <p:cNvPr id="833" name="Google Shape;833;p36"/>
          <p:cNvSpPr txBox="1">
            <a:spLocks noGrp="1"/>
          </p:cNvSpPr>
          <p:nvPr>
            <p:ph type="sldNum" idx="12"/>
          </p:nvPr>
        </p:nvSpPr>
        <p:spPr>
          <a:xfrm>
            <a:off x="2063847" y="10410317"/>
            <a:ext cx="550173" cy="500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  <p:sp>
        <p:nvSpPr>
          <p:cNvPr id="45" name="Google Shape;759;p31">
            <a:extLst>
              <a:ext uri="{FF2B5EF4-FFF2-40B4-BE49-F238E27FC236}">
                <a16:creationId xmlns:a16="http://schemas.microsoft.com/office/drawing/2014/main" id="{216B94D0-0642-9847-9B50-65F443A28A60}"/>
              </a:ext>
            </a:extLst>
          </p:cNvPr>
          <p:cNvSpPr txBox="1"/>
          <p:nvPr/>
        </p:nvSpPr>
        <p:spPr>
          <a:xfrm>
            <a:off x="2309207" y="3543511"/>
            <a:ext cx="4064115" cy="3372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lvl="0"/>
            <a:r>
              <a:rPr lang="en-GB" sz="1600" dirty="0">
                <a:solidFill>
                  <a:schemeClr val="dk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PERFORMANCE </a:t>
            </a:r>
            <a:r>
              <a:rPr lang="en-US" sz="1600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[%]*</a:t>
            </a:r>
            <a:endParaRPr lang="en-GB" sz="1600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pic>
        <p:nvPicPr>
          <p:cNvPr id="94" name="Google Shape;771;p31">
            <a:extLst>
              <a:ext uri="{FF2B5EF4-FFF2-40B4-BE49-F238E27FC236}">
                <a16:creationId xmlns:a16="http://schemas.microsoft.com/office/drawing/2014/main" id="{1991D85C-4AF0-AF41-AB79-AB712ED404A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854936" y="574928"/>
            <a:ext cx="394228" cy="394228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object 124">
            <a:extLst>
              <a:ext uri="{FF2B5EF4-FFF2-40B4-BE49-F238E27FC236}">
                <a16:creationId xmlns:a16="http://schemas.microsoft.com/office/drawing/2014/main" id="{02B2A21E-6125-BB4F-A59F-665DF7E34E4B}"/>
              </a:ext>
            </a:extLst>
          </p:cNvPr>
          <p:cNvSpPr txBox="1"/>
          <p:nvPr/>
        </p:nvSpPr>
        <p:spPr>
          <a:xfrm>
            <a:off x="1825432" y="5052547"/>
            <a:ext cx="441636" cy="286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200000"/>
              </a:lnSpc>
            </a:pPr>
            <a:r>
              <a:rPr lang="nl-BE" sz="1650" spc="-9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100</a:t>
            </a:r>
            <a:br>
              <a:rPr lang="nl-BE" sz="1650" spc="-9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</a:br>
            <a:r>
              <a:rPr lang="nl-BE" sz="1650" spc="-9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97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94.4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6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94.4</a:t>
            </a:r>
          </a:p>
          <a:p>
            <a:pPr marL="12700" marR="5080">
              <a:lnSpc>
                <a:spcPct val="200000"/>
              </a:lnSpc>
            </a:pPr>
            <a:r>
              <a:rPr lang="nl-BE" sz="1650" spc="-6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92.9</a:t>
            </a:r>
            <a:endParaRPr lang="nl-BE" sz="1650" spc="-15" dirty="0">
              <a:solidFill>
                <a:schemeClr val="tx1">
                  <a:lumMod val="85000"/>
                  <a:lumOff val="15000"/>
                </a:schemeClr>
              </a:solidFill>
              <a:latin typeface="DIN Pro Medium" panose="020B0504020101020102" pitchFamily="34" charset="0"/>
              <a:cs typeface="DIN Pro Medium" panose="020B0504020101020102" pitchFamily="34" charset="0"/>
            </a:endParaRPr>
          </a:p>
          <a:p>
            <a:pPr marL="12700" marR="5080">
              <a:lnSpc>
                <a:spcPct val="145700"/>
              </a:lnSpc>
            </a:pPr>
            <a:endParaRPr sz="1650" dirty="0">
              <a:solidFill>
                <a:schemeClr val="tx1">
                  <a:lumMod val="85000"/>
                  <a:lumOff val="15000"/>
                </a:schemeClr>
              </a:solidFill>
              <a:latin typeface="DIN Pro Medium" panose="020B0504020101020102" pitchFamily="34" charset="0"/>
              <a:cs typeface="DIN Pro Medium" panose="020B0504020101020102" pitchFamily="34" charset="0"/>
            </a:endParaRPr>
          </a:p>
        </p:txBody>
      </p:sp>
      <p:sp>
        <p:nvSpPr>
          <p:cNvPr id="160" name="Rechthoek 87">
            <a:extLst>
              <a:ext uri="{FF2B5EF4-FFF2-40B4-BE49-F238E27FC236}">
                <a16:creationId xmlns:a16="http://schemas.microsoft.com/office/drawing/2014/main" id="{242B14E7-EACF-AB4E-B38C-72A41E0D55FF}"/>
              </a:ext>
            </a:extLst>
          </p:cNvPr>
          <p:cNvSpPr/>
          <p:nvPr/>
        </p:nvSpPr>
        <p:spPr>
          <a:xfrm>
            <a:off x="2475498" y="7196386"/>
            <a:ext cx="3138985" cy="348253"/>
          </a:xfrm>
          <a:prstGeom prst="rect">
            <a:avLst/>
          </a:prstGeom>
          <a:solidFill>
            <a:srgbClr val="FDA4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1" name="Rechthoek 88">
            <a:extLst>
              <a:ext uri="{FF2B5EF4-FFF2-40B4-BE49-F238E27FC236}">
                <a16:creationId xmlns:a16="http://schemas.microsoft.com/office/drawing/2014/main" id="{3C202244-4277-D14B-B7F4-B54F0891174C}"/>
              </a:ext>
            </a:extLst>
          </p:cNvPr>
          <p:cNvSpPr/>
          <p:nvPr/>
        </p:nvSpPr>
        <p:spPr>
          <a:xfrm>
            <a:off x="2475498" y="6701179"/>
            <a:ext cx="3413877" cy="348253"/>
          </a:xfrm>
          <a:prstGeom prst="rect">
            <a:avLst/>
          </a:prstGeom>
          <a:solidFill>
            <a:srgbClr val="0127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2" name="Rechthoek 90">
            <a:extLst>
              <a:ext uri="{FF2B5EF4-FFF2-40B4-BE49-F238E27FC236}">
                <a16:creationId xmlns:a16="http://schemas.microsoft.com/office/drawing/2014/main" id="{51DABC19-050B-8440-B32D-E14667696E2B}"/>
              </a:ext>
            </a:extLst>
          </p:cNvPr>
          <p:cNvSpPr/>
          <p:nvPr/>
        </p:nvSpPr>
        <p:spPr>
          <a:xfrm>
            <a:off x="2464987" y="6173708"/>
            <a:ext cx="3413877" cy="348253"/>
          </a:xfrm>
          <a:prstGeom prst="rect">
            <a:avLst/>
          </a:prstGeom>
          <a:solidFill>
            <a:srgbClr val="162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163" name="Rechthoek 92">
            <a:extLst>
              <a:ext uri="{FF2B5EF4-FFF2-40B4-BE49-F238E27FC236}">
                <a16:creationId xmlns:a16="http://schemas.microsoft.com/office/drawing/2014/main" id="{D9BE55F5-A4EA-A341-AE9A-E5BC6FAB933D}"/>
              </a:ext>
            </a:extLst>
          </p:cNvPr>
          <p:cNvSpPr/>
          <p:nvPr/>
        </p:nvSpPr>
        <p:spPr>
          <a:xfrm>
            <a:off x="2462568" y="5710763"/>
            <a:ext cx="3671479" cy="390429"/>
          </a:xfrm>
          <a:prstGeom prst="rect">
            <a:avLst/>
          </a:prstGeom>
          <a:solidFill>
            <a:srgbClr val="FEE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4" name="Rechthoek 93">
            <a:extLst>
              <a:ext uri="{FF2B5EF4-FFF2-40B4-BE49-F238E27FC236}">
                <a16:creationId xmlns:a16="http://schemas.microsoft.com/office/drawing/2014/main" id="{DBD1BD80-25A6-D440-9EC6-3548ACDD1174}"/>
              </a:ext>
            </a:extLst>
          </p:cNvPr>
          <p:cNvSpPr/>
          <p:nvPr/>
        </p:nvSpPr>
        <p:spPr>
          <a:xfrm>
            <a:off x="2462567" y="5202871"/>
            <a:ext cx="3893144" cy="39042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165" name="object 126">
            <a:extLst>
              <a:ext uri="{FF2B5EF4-FFF2-40B4-BE49-F238E27FC236}">
                <a16:creationId xmlns:a16="http://schemas.microsoft.com/office/drawing/2014/main" id="{BE3AA631-9E3C-6A43-A168-1D8DAF722D70}"/>
              </a:ext>
            </a:extLst>
          </p:cNvPr>
          <p:cNvSpPr/>
          <p:nvPr/>
        </p:nvSpPr>
        <p:spPr>
          <a:xfrm>
            <a:off x="2524322" y="6747507"/>
            <a:ext cx="1361215" cy="252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28">
            <a:extLst>
              <a:ext uri="{FF2B5EF4-FFF2-40B4-BE49-F238E27FC236}">
                <a16:creationId xmlns:a16="http://schemas.microsoft.com/office/drawing/2014/main" id="{D92B1087-6566-2641-B1AB-9DAE4D2E5C81}"/>
              </a:ext>
            </a:extLst>
          </p:cNvPr>
          <p:cNvSpPr/>
          <p:nvPr/>
        </p:nvSpPr>
        <p:spPr>
          <a:xfrm>
            <a:off x="2475498" y="6229454"/>
            <a:ext cx="1361215" cy="2520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67" name="Afbeelding 97" descr="Afbeelding met tekening, teken, klok&#10;&#10;Automatisch gegenereerde beschrijving">
            <a:extLst>
              <a:ext uri="{FF2B5EF4-FFF2-40B4-BE49-F238E27FC236}">
                <a16:creationId xmlns:a16="http://schemas.microsoft.com/office/drawing/2014/main" id="{60EE2FE1-3E4F-DA4E-AFB0-634E36286E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03318" y="5783526"/>
            <a:ext cx="963054" cy="251999"/>
          </a:xfrm>
          <a:prstGeom prst="rect">
            <a:avLst/>
          </a:prstGeom>
        </p:spPr>
      </p:pic>
      <p:sp>
        <p:nvSpPr>
          <p:cNvPr id="180" name="object 129">
            <a:extLst>
              <a:ext uri="{FF2B5EF4-FFF2-40B4-BE49-F238E27FC236}">
                <a16:creationId xmlns:a16="http://schemas.microsoft.com/office/drawing/2014/main" id="{F56C1841-BCF6-3746-BB06-89865C3458C1}"/>
              </a:ext>
            </a:extLst>
          </p:cNvPr>
          <p:cNvSpPr/>
          <p:nvPr/>
        </p:nvSpPr>
        <p:spPr>
          <a:xfrm>
            <a:off x="2486948" y="7244512"/>
            <a:ext cx="1361215" cy="252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50ECF0A-24CA-5F46-BBBC-4CBA829F27E7}"/>
              </a:ext>
            </a:extLst>
          </p:cNvPr>
          <p:cNvGrpSpPr/>
          <p:nvPr/>
        </p:nvGrpSpPr>
        <p:grpSpPr>
          <a:xfrm>
            <a:off x="11229615" y="3168056"/>
            <a:ext cx="5573615" cy="5734938"/>
            <a:chOff x="11047631" y="2801896"/>
            <a:chExt cx="6064092" cy="6239611"/>
          </a:xfrm>
        </p:grpSpPr>
        <p:sp>
          <p:nvSpPr>
            <p:cNvPr id="235" name="Twaalfhoek 1">
              <a:extLst>
                <a:ext uri="{FF2B5EF4-FFF2-40B4-BE49-F238E27FC236}">
                  <a16:creationId xmlns:a16="http://schemas.microsoft.com/office/drawing/2014/main" id="{3898B3DA-19E4-2440-98CB-C0CDDBA5798C}"/>
                </a:ext>
              </a:extLst>
            </p:cNvPr>
            <p:cNvSpPr/>
            <p:nvPr/>
          </p:nvSpPr>
          <p:spPr>
            <a:xfrm rot="20642603">
              <a:off x="11152122" y="3040144"/>
              <a:ext cx="5855110" cy="5899354"/>
            </a:xfrm>
            <a:prstGeom prst="dodecagon">
              <a:avLst/>
            </a:prstGeom>
            <a:noFill/>
            <a:ln>
              <a:solidFill>
                <a:srgbClr val="18273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36" name="Twaalfhoek 81">
              <a:extLst>
                <a:ext uri="{FF2B5EF4-FFF2-40B4-BE49-F238E27FC236}">
                  <a16:creationId xmlns:a16="http://schemas.microsoft.com/office/drawing/2014/main" id="{9E5C9431-13C9-4A44-B1EB-63F9DD56A797}"/>
                </a:ext>
              </a:extLst>
            </p:cNvPr>
            <p:cNvSpPr/>
            <p:nvPr/>
          </p:nvSpPr>
          <p:spPr>
            <a:xfrm rot="20642603">
              <a:off x="11469744" y="3420445"/>
              <a:ext cx="5219867" cy="5259311"/>
            </a:xfrm>
            <a:prstGeom prst="dodecagon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37" name="Twaalfhoek 82">
              <a:extLst>
                <a:ext uri="{FF2B5EF4-FFF2-40B4-BE49-F238E27FC236}">
                  <a16:creationId xmlns:a16="http://schemas.microsoft.com/office/drawing/2014/main" id="{A1497569-A0EB-5644-A743-B9903B5A9C0D}"/>
                </a:ext>
              </a:extLst>
            </p:cNvPr>
            <p:cNvSpPr/>
            <p:nvPr/>
          </p:nvSpPr>
          <p:spPr>
            <a:xfrm rot="20642603">
              <a:off x="11883665" y="3837493"/>
              <a:ext cx="4392024" cy="4425213"/>
            </a:xfrm>
            <a:prstGeom prst="dodecagon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38" name="Twaalfhoek 83">
              <a:extLst>
                <a:ext uri="{FF2B5EF4-FFF2-40B4-BE49-F238E27FC236}">
                  <a16:creationId xmlns:a16="http://schemas.microsoft.com/office/drawing/2014/main" id="{D866433A-54D1-1F47-A4E3-2F8DC367595E}"/>
                </a:ext>
              </a:extLst>
            </p:cNvPr>
            <p:cNvSpPr/>
            <p:nvPr/>
          </p:nvSpPr>
          <p:spPr>
            <a:xfrm rot="20642603">
              <a:off x="12250683" y="4211120"/>
              <a:ext cx="3657989" cy="3685631"/>
            </a:xfrm>
            <a:prstGeom prst="dodecagon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39" name="Twaalfhoek 84">
              <a:extLst>
                <a:ext uri="{FF2B5EF4-FFF2-40B4-BE49-F238E27FC236}">
                  <a16:creationId xmlns:a16="http://schemas.microsoft.com/office/drawing/2014/main" id="{C14CC6E0-DA54-6343-A716-9F84E9D91C0F}"/>
                </a:ext>
              </a:extLst>
            </p:cNvPr>
            <p:cNvSpPr/>
            <p:nvPr/>
          </p:nvSpPr>
          <p:spPr>
            <a:xfrm rot="20642603">
              <a:off x="12634688" y="4593110"/>
              <a:ext cx="2942194" cy="2964427"/>
            </a:xfrm>
            <a:prstGeom prst="dodecagon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40" name="Twaalfhoek 85">
              <a:extLst>
                <a:ext uri="{FF2B5EF4-FFF2-40B4-BE49-F238E27FC236}">
                  <a16:creationId xmlns:a16="http://schemas.microsoft.com/office/drawing/2014/main" id="{9A34EE65-CACB-D44F-9FF7-9FA1F5F385AC}"/>
                </a:ext>
              </a:extLst>
            </p:cNvPr>
            <p:cNvSpPr/>
            <p:nvPr/>
          </p:nvSpPr>
          <p:spPr>
            <a:xfrm rot="20642603">
              <a:off x="12959888" y="4932324"/>
              <a:ext cx="2239580" cy="2256504"/>
            </a:xfrm>
            <a:prstGeom prst="dodecagon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41" name="Twaalfhoek 86">
              <a:extLst>
                <a:ext uri="{FF2B5EF4-FFF2-40B4-BE49-F238E27FC236}">
                  <a16:creationId xmlns:a16="http://schemas.microsoft.com/office/drawing/2014/main" id="{656B2AA3-B191-BE43-B973-780F9EB623DB}"/>
                </a:ext>
              </a:extLst>
            </p:cNvPr>
            <p:cNvSpPr/>
            <p:nvPr/>
          </p:nvSpPr>
          <p:spPr>
            <a:xfrm rot="20642603">
              <a:off x="13284359" y="5248083"/>
              <a:ext cx="1590638" cy="1602658"/>
            </a:xfrm>
            <a:prstGeom prst="dodecagon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42" name="Twaalfhoek 89">
              <a:extLst>
                <a:ext uri="{FF2B5EF4-FFF2-40B4-BE49-F238E27FC236}">
                  <a16:creationId xmlns:a16="http://schemas.microsoft.com/office/drawing/2014/main" id="{A52239A5-4F26-F94D-A539-358377419695}"/>
                </a:ext>
              </a:extLst>
            </p:cNvPr>
            <p:cNvSpPr/>
            <p:nvPr/>
          </p:nvSpPr>
          <p:spPr>
            <a:xfrm rot="20642603">
              <a:off x="13601248" y="5547967"/>
              <a:ext cx="956859" cy="991931"/>
            </a:xfrm>
            <a:prstGeom prst="dodecagon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sp>
          <p:nvSpPr>
            <p:cNvPr id="243" name="Twaalfhoek 134">
              <a:extLst>
                <a:ext uri="{FF2B5EF4-FFF2-40B4-BE49-F238E27FC236}">
                  <a16:creationId xmlns:a16="http://schemas.microsoft.com/office/drawing/2014/main" id="{C69E46BE-AF00-8245-BE6E-D6AC38F97120}"/>
                </a:ext>
              </a:extLst>
            </p:cNvPr>
            <p:cNvSpPr/>
            <p:nvPr/>
          </p:nvSpPr>
          <p:spPr>
            <a:xfrm rot="20642603">
              <a:off x="13855891" y="5788858"/>
              <a:ext cx="454175" cy="470822"/>
            </a:xfrm>
            <a:prstGeom prst="dodecagon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BE"/>
            </a:p>
          </p:txBody>
        </p:sp>
        <p:cxnSp>
          <p:nvCxnSpPr>
            <p:cNvPr id="244" name="Rechte verbindingslijn 146">
              <a:extLst>
                <a:ext uri="{FF2B5EF4-FFF2-40B4-BE49-F238E27FC236}">
                  <a16:creationId xmlns:a16="http://schemas.microsoft.com/office/drawing/2014/main" id="{2FDE441F-4C8C-934A-A1BF-E9CBD852B743}"/>
                </a:ext>
              </a:extLst>
            </p:cNvPr>
            <p:cNvCxnSpPr>
              <a:cxnSpLocks/>
            </p:cNvCxnSpPr>
            <p:nvPr/>
          </p:nvCxnSpPr>
          <p:spPr>
            <a:xfrm>
              <a:off x="14041289" y="2924526"/>
              <a:ext cx="38388" cy="3150797"/>
            </a:xfrm>
            <a:prstGeom prst="line">
              <a:avLst/>
            </a:prstGeom>
            <a:ln w="22225">
              <a:solidFill>
                <a:srgbClr val="1827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Rechte verbindingslijn 147">
              <a:extLst>
                <a:ext uri="{FF2B5EF4-FFF2-40B4-BE49-F238E27FC236}">
                  <a16:creationId xmlns:a16="http://schemas.microsoft.com/office/drawing/2014/main" id="{0ECD8F92-FC21-A14E-BFA0-8CE7D6C54EB2}"/>
                </a:ext>
              </a:extLst>
            </p:cNvPr>
            <p:cNvCxnSpPr>
              <a:cxnSpLocks/>
              <a:stCxn id="235" idx="0"/>
            </p:cNvCxnSpPr>
            <p:nvPr/>
          </p:nvCxnSpPr>
          <p:spPr>
            <a:xfrm flipH="1">
              <a:off x="14079677" y="3324592"/>
              <a:ext cx="1466902" cy="2750731"/>
            </a:xfrm>
            <a:prstGeom prst="line">
              <a:avLst/>
            </a:prstGeom>
            <a:ln w="22225">
              <a:solidFill>
                <a:srgbClr val="1827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Rechte verbindingslijn 148">
              <a:extLst>
                <a:ext uri="{FF2B5EF4-FFF2-40B4-BE49-F238E27FC236}">
                  <a16:creationId xmlns:a16="http://schemas.microsoft.com/office/drawing/2014/main" id="{11F55102-3B21-FA4A-9F78-D6E5E0778015}"/>
                </a:ext>
              </a:extLst>
            </p:cNvPr>
            <p:cNvCxnSpPr>
              <a:cxnSpLocks/>
              <a:stCxn id="235" idx="1"/>
            </p:cNvCxnSpPr>
            <p:nvPr/>
          </p:nvCxnSpPr>
          <p:spPr>
            <a:xfrm flipH="1">
              <a:off x="14079677" y="4425059"/>
              <a:ext cx="2597467" cy="1650264"/>
            </a:xfrm>
            <a:prstGeom prst="line">
              <a:avLst/>
            </a:prstGeom>
            <a:ln w="22225">
              <a:solidFill>
                <a:srgbClr val="1827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Rechte verbindingslijn 149">
              <a:extLst>
                <a:ext uri="{FF2B5EF4-FFF2-40B4-BE49-F238E27FC236}">
                  <a16:creationId xmlns:a16="http://schemas.microsoft.com/office/drawing/2014/main" id="{B3CFB45F-698D-F749-98AF-5E540B4A1F89}"/>
                </a:ext>
              </a:extLst>
            </p:cNvPr>
            <p:cNvCxnSpPr>
              <a:cxnSpLocks/>
              <a:stCxn id="235" idx="2"/>
            </p:cNvCxnSpPr>
            <p:nvPr/>
          </p:nvCxnSpPr>
          <p:spPr>
            <a:xfrm flipH="1">
              <a:off x="14087768" y="5944958"/>
              <a:ext cx="3023955" cy="130365"/>
            </a:xfrm>
            <a:prstGeom prst="line">
              <a:avLst/>
            </a:prstGeom>
            <a:ln w="22225">
              <a:solidFill>
                <a:srgbClr val="1827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Rechte verbindingslijn 150">
              <a:extLst>
                <a:ext uri="{FF2B5EF4-FFF2-40B4-BE49-F238E27FC236}">
                  <a16:creationId xmlns:a16="http://schemas.microsoft.com/office/drawing/2014/main" id="{71BF5CF3-0CE6-DD48-BF22-D033DAE3CD09}"/>
                </a:ext>
              </a:extLst>
            </p:cNvPr>
            <p:cNvCxnSpPr>
              <a:cxnSpLocks/>
              <a:stCxn id="235" idx="3"/>
            </p:cNvCxnSpPr>
            <p:nvPr/>
          </p:nvCxnSpPr>
          <p:spPr>
            <a:xfrm flipH="1" flipV="1">
              <a:off x="14082978" y="6086690"/>
              <a:ext cx="2650810" cy="1390055"/>
            </a:xfrm>
            <a:prstGeom prst="line">
              <a:avLst/>
            </a:prstGeom>
            <a:ln w="22225">
              <a:solidFill>
                <a:srgbClr val="1827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Rechte verbindingslijn 151">
              <a:extLst>
                <a:ext uri="{FF2B5EF4-FFF2-40B4-BE49-F238E27FC236}">
                  <a16:creationId xmlns:a16="http://schemas.microsoft.com/office/drawing/2014/main" id="{AE66152F-F295-4740-A060-1C612F5C5A98}"/>
                </a:ext>
              </a:extLst>
            </p:cNvPr>
            <p:cNvCxnSpPr>
              <a:cxnSpLocks/>
              <a:stCxn id="235" idx="4"/>
            </p:cNvCxnSpPr>
            <p:nvPr/>
          </p:nvCxnSpPr>
          <p:spPr>
            <a:xfrm flipH="1" flipV="1">
              <a:off x="14082978" y="6086690"/>
              <a:ext cx="1561843" cy="2523497"/>
            </a:xfrm>
            <a:prstGeom prst="line">
              <a:avLst/>
            </a:prstGeom>
            <a:ln w="22225">
              <a:solidFill>
                <a:srgbClr val="1827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Rechte verbindingslijn 152">
              <a:extLst>
                <a:ext uri="{FF2B5EF4-FFF2-40B4-BE49-F238E27FC236}">
                  <a16:creationId xmlns:a16="http://schemas.microsoft.com/office/drawing/2014/main" id="{9D262E87-53B3-6B45-8F42-AE0E6F5E6BB5}"/>
                </a:ext>
              </a:extLst>
            </p:cNvPr>
            <p:cNvCxnSpPr>
              <a:cxnSpLocks/>
              <a:stCxn id="235" idx="5"/>
            </p:cNvCxnSpPr>
            <p:nvPr/>
          </p:nvCxnSpPr>
          <p:spPr>
            <a:xfrm flipH="1" flipV="1">
              <a:off x="14082978" y="6053935"/>
              <a:ext cx="53343" cy="2987572"/>
            </a:xfrm>
            <a:prstGeom prst="line">
              <a:avLst/>
            </a:prstGeom>
            <a:ln w="22225">
              <a:solidFill>
                <a:srgbClr val="1827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Rechte verbindingslijn 153">
              <a:extLst>
                <a:ext uri="{FF2B5EF4-FFF2-40B4-BE49-F238E27FC236}">
                  <a16:creationId xmlns:a16="http://schemas.microsoft.com/office/drawing/2014/main" id="{5695A313-6AB3-9147-9B2F-F0912819109F}"/>
                </a:ext>
              </a:extLst>
            </p:cNvPr>
            <p:cNvCxnSpPr>
              <a:cxnSpLocks/>
              <a:stCxn id="235" idx="6"/>
            </p:cNvCxnSpPr>
            <p:nvPr/>
          </p:nvCxnSpPr>
          <p:spPr>
            <a:xfrm flipV="1">
              <a:off x="12612775" y="6071537"/>
              <a:ext cx="1474993" cy="2583513"/>
            </a:xfrm>
            <a:prstGeom prst="line">
              <a:avLst/>
            </a:prstGeom>
            <a:ln w="22225">
              <a:solidFill>
                <a:srgbClr val="1827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Rechte verbindingslijn 154">
              <a:extLst>
                <a:ext uri="{FF2B5EF4-FFF2-40B4-BE49-F238E27FC236}">
                  <a16:creationId xmlns:a16="http://schemas.microsoft.com/office/drawing/2014/main" id="{3024C349-16E3-4C4E-9AC0-440F2E58560C}"/>
                </a:ext>
              </a:extLst>
            </p:cNvPr>
            <p:cNvCxnSpPr>
              <a:cxnSpLocks/>
              <a:stCxn id="235" idx="7"/>
            </p:cNvCxnSpPr>
            <p:nvPr/>
          </p:nvCxnSpPr>
          <p:spPr>
            <a:xfrm flipV="1">
              <a:off x="11482210" y="6080875"/>
              <a:ext cx="2594169" cy="1473708"/>
            </a:xfrm>
            <a:prstGeom prst="line">
              <a:avLst/>
            </a:prstGeom>
            <a:ln w="22225">
              <a:solidFill>
                <a:srgbClr val="1827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Rechte verbindingslijn 155">
              <a:extLst>
                <a:ext uri="{FF2B5EF4-FFF2-40B4-BE49-F238E27FC236}">
                  <a16:creationId xmlns:a16="http://schemas.microsoft.com/office/drawing/2014/main" id="{2881869A-5C0D-3247-AC57-91AF7B08C7A5}"/>
                </a:ext>
              </a:extLst>
            </p:cNvPr>
            <p:cNvCxnSpPr>
              <a:cxnSpLocks/>
              <a:stCxn id="235" idx="8"/>
            </p:cNvCxnSpPr>
            <p:nvPr/>
          </p:nvCxnSpPr>
          <p:spPr>
            <a:xfrm>
              <a:off x="11047631" y="6034684"/>
              <a:ext cx="3028748" cy="44023"/>
            </a:xfrm>
            <a:prstGeom prst="line">
              <a:avLst/>
            </a:prstGeom>
            <a:ln w="22225">
              <a:solidFill>
                <a:srgbClr val="1827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Rechte verbindingslijn 156">
              <a:extLst>
                <a:ext uri="{FF2B5EF4-FFF2-40B4-BE49-F238E27FC236}">
                  <a16:creationId xmlns:a16="http://schemas.microsoft.com/office/drawing/2014/main" id="{704CF95C-95BD-4941-B1FB-7C77D477B79B}"/>
                </a:ext>
              </a:extLst>
            </p:cNvPr>
            <p:cNvCxnSpPr>
              <a:cxnSpLocks/>
            </p:cNvCxnSpPr>
            <p:nvPr/>
          </p:nvCxnSpPr>
          <p:spPr>
            <a:xfrm>
              <a:off x="11421186" y="4507099"/>
              <a:ext cx="2639297" cy="1589210"/>
            </a:xfrm>
            <a:prstGeom prst="line">
              <a:avLst/>
            </a:prstGeom>
            <a:ln w="22225">
              <a:solidFill>
                <a:srgbClr val="1827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Rechte verbindingslijn 157">
              <a:extLst>
                <a:ext uri="{FF2B5EF4-FFF2-40B4-BE49-F238E27FC236}">
                  <a16:creationId xmlns:a16="http://schemas.microsoft.com/office/drawing/2014/main" id="{B35DC7B2-B001-3D4E-B9C0-ADE9D0BF944F}"/>
                </a:ext>
              </a:extLst>
            </p:cNvPr>
            <p:cNvCxnSpPr>
              <a:cxnSpLocks/>
            </p:cNvCxnSpPr>
            <p:nvPr/>
          </p:nvCxnSpPr>
          <p:spPr>
            <a:xfrm>
              <a:off x="12525355" y="3376324"/>
              <a:ext cx="1551024" cy="2716601"/>
            </a:xfrm>
            <a:prstGeom prst="line">
              <a:avLst/>
            </a:prstGeom>
            <a:ln w="22225">
              <a:solidFill>
                <a:srgbClr val="18273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Rechte verbindingslijn 158">
              <a:extLst>
                <a:ext uri="{FF2B5EF4-FFF2-40B4-BE49-F238E27FC236}">
                  <a16:creationId xmlns:a16="http://schemas.microsoft.com/office/drawing/2014/main" id="{F41A7EEA-6CA2-B84D-891F-6BB22CFBC54B}"/>
                </a:ext>
              </a:extLst>
            </p:cNvPr>
            <p:cNvCxnSpPr>
              <a:cxnSpLocks/>
              <a:stCxn id="238" idx="9"/>
              <a:endCxn id="237" idx="10"/>
            </p:cNvCxnSpPr>
            <p:nvPr/>
          </p:nvCxnSpPr>
          <p:spPr>
            <a:xfrm flipV="1">
              <a:off x="12421518" y="4084515"/>
              <a:ext cx="484116" cy="1040462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Rechte verbindingslijn 159">
              <a:extLst>
                <a:ext uri="{FF2B5EF4-FFF2-40B4-BE49-F238E27FC236}">
                  <a16:creationId xmlns:a16="http://schemas.microsoft.com/office/drawing/2014/main" id="{7E4B60BA-C6D4-3749-9D2C-01318A900AC7}"/>
                </a:ext>
              </a:extLst>
            </p:cNvPr>
            <p:cNvCxnSpPr>
              <a:cxnSpLocks/>
              <a:endCxn id="238" idx="11"/>
            </p:cNvCxnSpPr>
            <p:nvPr/>
          </p:nvCxnSpPr>
          <p:spPr>
            <a:xfrm>
              <a:off x="12905634" y="4089973"/>
              <a:ext cx="1138655" cy="57417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Rechte verbindingslijn 160">
              <a:extLst>
                <a:ext uri="{FF2B5EF4-FFF2-40B4-BE49-F238E27FC236}">
                  <a16:creationId xmlns:a16="http://schemas.microsoft.com/office/drawing/2014/main" id="{75882DDE-378F-6A48-80C3-6A9286911570}"/>
                </a:ext>
              </a:extLst>
            </p:cNvPr>
            <p:cNvCxnSpPr>
              <a:cxnSpLocks/>
              <a:endCxn id="237" idx="0"/>
            </p:cNvCxnSpPr>
            <p:nvPr/>
          </p:nvCxnSpPr>
          <p:spPr>
            <a:xfrm flipV="1">
              <a:off x="14046738" y="4050863"/>
              <a:ext cx="1133288" cy="90784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Rechte verbindingslijn 161">
              <a:extLst>
                <a:ext uri="{FF2B5EF4-FFF2-40B4-BE49-F238E27FC236}">
                  <a16:creationId xmlns:a16="http://schemas.microsoft.com/office/drawing/2014/main" id="{596C7DF5-643B-574C-A1FC-A2FE0BAFAFEB}"/>
                </a:ext>
              </a:extLst>
            </p:cNvPr>
            <p:cNvCxnSpPr>
              <a:cxnSpLocks/>
              <a:endCxn id="238" idx="1"/>
            </p:cNvCxnSpPr>
            <p:nvPr/>
          </p:nvCxnSpPr>
          <p:spPr>
            <a:xfrm>
              <a:off x="15160662" y="4059269"/>
              <a:ext cx="541787" cy="1017078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Rechte verbindingslijn 162">
              <a:extLst>
                <a:ext uri="{FF2B5EF4-FFF2-40B4-BE49-F238E27FC236}">
                  <a16:creationId xmlns:a16="http://schemas.microsoft.com/office/drawing/2014/main" id="{43D99CEF-680E-6C40-8E75-E2DB9E111D5C}"/>
                </a:ext>
              </a:extLst>
            </p:cNvPr>
            <p:cNvCxnSpPr>
              <a:cxnSpLocks/>
              <a:endCxn id="237" idx="2"/>
            </p:cNvCxnSpPr>
            <p:nvPr/>
          </p:nvCxnSpPr>
          <p:spPr>
            <a:xfrm>
              <a:off x="15682964" y="5038549"/>
              <a:ext cx="671106" cy="977898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Rechte verbindingslijn 163">
              <a:extLst>
                <a:ext uri="{FF2B5EF4-FFF2-40B4-BE49-F238E27FC236}">
                  <a16:creationId xmlns:a16="http://schemas.microsoft.com/office/drawing/2014/main" id="{B108D58D-75E8-414C-A11D-5535551C0BC4}"/>
                </a:ext>
              </a:extLst>
            </p:cNvPr>
            <p:cNvCxnSpPr>
              <a:cxnSpLocks/>
              <a:endCxn id="238" idx="3"/>
            </p:cNvCxnSpPr>
            <p:nvPr/>
          </p:nvCxnSpPr>
          <p:spPr>
            <a:xfrm flipH="1">
              <a:off x="15737837" y="5994562"/>
              <a:ext cx="603754" cy="988332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Rechte verbindingslijn 164">
              <a:extLst>
                <a:ext uri="{FF2B5EF4-FFF2-40B4-BE49-F238E27FC236}">
                  <a16:creationId xmlns:a16="http://schemas.microsoft.com/office/drawing/2014/main" id="{75390281-C09B-C843-81D1-994A047293E9}"/>
                </a:ext>
              </a:extLst>
            </p:cNvPr>
            <p:cNvCxnSpPr>
              <a:cxnSpLocks/>
              <a:endCxn id="237" idx="4"/>
            </p:cNvCxnSpPr>
            <p:nvPr/>
          </p:nvCxnSpPr>
          <p:spPr>
            <a:xfrm flipH="1">
              <a:off x="15253720" y="6960269"/>
              <a:ext cx="502044" cy="1055415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Rechte verbindingslijn 165">
              <a:extLst>
                <a:ext uri="{FF2B5EF4-FFF2-40B4-BE49-F238E27FC236}">
                  <a16:creationId xmlns:a16="http://schemas.microsoft.com/office/drawing/2014/main" id="{0793FADE-E41A-5644-847F-BA3726F29F7A}"/>
                </a:ext>
              </a:extLst>
            </p:cNvPr>
            <p:cNvCxnSpPr>
              <a:cxnSpLocks/>
              <a:stCxn id="237" idx="4"/>
            </p:cNvCxnSpPr>
            <p:nvPr/>
          </p:nvCxnSpPr>
          <p:spPr>
            <a:xfrm flipH="1" flipV="1">
              <a:off x="14119880" y="7980906"/>
              <a:ext cx="1133840" cy="34778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Rechte verbindingslijn 166">
              <a:extLst>
                <a:ext uri="{FF2B5EF4-FFF2-40B4-BE49-F238E27FC236}">
                  <a16:creationId xmlns:a16="http://schemas.microsoft.com/office/drawing/2014/main" id="{EF25DC27-0317-CB49-8AEC-DAB367496C92}"/>
                </a:ext>
              </a:extLst>
            </p:cNvPr>
            <p:cNvCxnSpPr>
              <a:cxnSpLocks/>
              <a:endCxn id="237" idx="6"/>
            </p:cNvCxnSpPr>
            <p:nvPr/>
          </p:nvCxnSpPr>
          <p:spPr>
            <a:xfrm flipH="1">
              <a:off x="12979328" y="7995568"/>
              <a:ext cx="1154224" cy="53768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Rechte verbindingslijn 167">
              <a:extLst>
                <a:ext uri="{FF2B5EF4-FFF2-40B4-BE49-F238E27FC236}">
                  <a16:creationId xmlns:a16="http://schemas.microsoft.com/office/drawing/2014/main" id="{9D46EFD2-157C-7349-8D1F-ADE4CECC9F53}"/>
                </a:ext>
              </a:extLst>
            </p:cNvPr>
            <p:cNvCxnSpPr>
              <a:cxnSpLocks/>
              <a:stCxn id="237" idx="6"/>
            </p:cNvCxnSpPr>
            <p:nvPr/>
          </p:nvCxnSpPr>
          <p:spPr>
            <a:xfrm flipH="1" flipV="1">
              <a:off x="12106494" y="7201754"/>
              <a:ext cx="872834" cy="847582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Rechte verbindingslijn 168">
              <a:extLst>
                <a:ext uri="{FF2B5EF4-FFF2-40B4-BE49-F238E27FC236}">
                  <a16:creationId xmlns:a16="http://schemas.microsoft.com/office/drawing/2014/main" id="{BC400A85-B0B8-2A4D-BBFC-1BC7C30ACC19}"/>
                </a:ext>
              </a:extLst>
            </p:cNvPr>
            <p:cNvCxnSpPr>
              <a:cxnSpLocks/>
              <a:stCxn id="237" idx="7"/>
            </p:cNvCxnSpPr>
            <p:nvPr/>
          </p:nvCxnSpPr>
          <p:spPr>
            <a:xfrm flipH="1" flipV="1">
              <a:off x="11789444" y="6071538"/>
              <a:ext cx="341826" cy="1152318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Rechte verbindingslijn 169">
              <a:extLst>
                <a:ext uri="{FF2B5EF4-FFF2-40B4-BE49-F238E27FC236}">
                  <a16:creationId xmlns:a16="http://schemas.microsoft.com/office/drawing/2014/main" id="{0FF169DD-DF79-104B-BD32-82D5D73577E5}"/>
                </a:ext>
              </a:extLst>
            </p:cNvPr>
            <p:cNvCxnSpPr>
              <a:cxnSpLocks/>
              <a:stCxn id="237" idx="8"/>
            </p:cNvCxnSpPr>
            <p:nvPr/>
          </p:nvCxnSpPr>
          <p:spPr>
            <a:xfrm flipV="1">
              <a:off x="11805284" y="5101462"/>
              <a:ext cx="618393" cy="98229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Rechte verbindingslijn 170">
              <a:extLst>
                <a:ext uri="{FF2B5EF4-FFF2-40B4-BE49-F238E27FC236}">
                  <a16:creationId xmlns:a16="http://schemas.microsoft.com/office/drawing/2014/main" id="{9B42CE47-F774-E641-A4A8-21055E55C97E}"/>
                </a:ext>
              </a:extLst>
            </p:cNvPr>
            <p:cNvCxnSpPr>
              <a:cxnSpLocks/>
              <a:endCxn id="239" idx="11"/>
            </p:cNvCxnSpPr>
            <p:nvPr/>
          </p:nvCxnSpPr>
          <p:spPr>
            <a:xfrm flipV="1">
              <a:off x="13313042" y="4541850"/>
              <a:ext cx="764280" cy="247898"/>
            </a:xfrm>
            <a:prstGeom prst="line">
              <a:avLst/>
            </a:prstGeom>
            <a:ln w="50800">
              <a:solidFill>
                <a:srgbClr val="FFE3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Rechte verbindingslijn 171">
              <a:extLst>
                <a:ext uri="{FF2B5EF4-FFF2-40B4-BE49-F238E27FC236}">
                  <a16:creationId xmlns:a16="http://schemas.microsoft.com/office/drawing/2014/main" id="{A42A1A6B-A5F9-2442-8E39-700DF2C53967}"/>
                </a:ext>
              </a:extLst>
            </p:cNvPr>
            <p:cNvCxnSpPr>
              <a:cxnSpLocks/>
              <a:endCxn id="239" idx="0"/>
            </p:cNvCxnSpPr>
            <p:nvPr/>
          </p:nvCxnSpPr>
          <p:spPr>
            <a:xfrm>
              <a:off x="14046493" y="4545624"/>
              <a:ext cx="796410" cy="190421"/>
            </a:xfrm>
            <a:prstGeom prst="line">
              <a:avLst/>
            </a:prstGeom>
            <a:ln w="50800">
              <a:solidFill>
                <a:srgbClr val="FFE3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Rechte verbindingslijn 172">
              <a:extLst>
                <a:ext uri="{FF2B5EF4-FFF2-40B4-BE49-F238E27FC236}">
                  <a16:creationId xmlns:a16="http://schemas.microsoft.com/office/drawing/2014/main" id="{DBED8E16-273F-0F43-8ECF-5EBED245289F}"/>
                </a:ext>
              </a:extLst>
            </p:cNvPr>
            <p:cNvCxnSpPr>
              <a:cxnSpLocks/>
              <a:endCxn id="238" idx="1"/>
            </p:cNvCxnSpPr>
            <p:nvPr/>
          </p:nvCxnSpPr>
          <p:spPr>
            <a:xfrm>
              <a:off x="14842903" y="4744988"/>
              <a:ext cx="859546" cy="331359"/>
            </a:xfrm>
            <a:prstGeom prst="line">
              <a:avLst/>
            </a:prstGeom>
            <a:ln w="50800">
              <a:solidFill>
                <a:srgbClr val="FFE3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Rechte verbindingslijn 173">
              <a:extLst>
                <a:ext uri="{FF2B5EF4-FFF2-40B4-BE49-F238E27FC236}">
                  <a16:creationId xmlns:a16="http://schemas.microsoft.com/office/drawing/2014/main" id="{F422CA52-676E-A447-BDBE-DD19FC510751}"/>
                </a:ext>
              </a:extLst>
            </p:cNvPr>
            <p:cNvCxnSpPr>
              <a:cxnSpLocks/>
              <a:endCxn id="239" idx="2"/>
            </p:cNvCxnSpPr>
            <p:nvPr/>
          </p:nvCxnSpPr>
          <p:spPr>
            <a:xfrm flipH="1">
              <a:off x="15629389" y="5069695"/>
              <a:ext cx="56530" cy="983085"/>
            </a:xfrm>
            <a:prstGeom prst="line">
              <a:avLst/>
            </a:prstGeom>
            <a:ln w="50800">
              <a:solidFill>
                <a:srgbClr val="FFE3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Rechte verbindingslijn 174">
              <a:extLst>
                <a:ext uri="{FF2B5EF4-FFF2-40B4-BE49-F238E27FC236}">
                  <a16:creationId xmlns:a16="http://schemas.microsoft.com/office/drawing/2014/main" id="{FBBCD469-C74D-3040-BB38-2E415103C8F5}"/>
                </a:ext>
              </a:extLst>
            </p:cNvPr>
            <p:cNvCxnSpPr>
              <a:cxnSpLocks/>
              <a:endCxn id="239" idx="3"/>
            </p:cNvCxnSpPr>
            <p:nvPr/>
          </p:nvCxnSpPr>
          <p:spPr>
            <a:xfrm flipH="1">
              <a:off x="15439476" y="6002458"/>
              <a:ext cx="188736" cy="820046"/>
            </a:xfrm>
            <a:prstGeom prst="line">
              <a:avLst/>
            </a:prstGeom>
            <a:ln w="50800">
              <a:solidFill>
                <a:srgbClr val="FFE3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Rechte verbindingslijn 175">
              <a:extLst>
                <a:ext uri="{FF2B5EF4-FFF2-40B4-BE49-F238E27FC236}">
                  <a16:creationId xmlns:a16="http://schemas.microsoft.com/office/drawing/2014/main" id="{7B3BA3F3-52AF-3D4D-9BE9-B34099239059}"/>
                </a:ext>
              </a:extLst>
            </p:cNvPr>
            <p:cNvCxnSpPr>
              <a:cxnSpLocks/>
              <a:endCxn id="239" idx="4"/>
            </p:cNvCxnSpPr>
            <p:nvPr/>
          </p:nvCxnSpPr>
          <p:spPr>
            <a:xfrm flipH="1">
              <a:off x="14892271" y="6771319"/>
              <a:ext cx="554518" cy="620739"/>
            </a:xfrm>
            <a:prstGeom prst="line">
              <a:avLst/>
            </a:prstGeom>
            <a:ln w="50800">
              <a:solidFill>
                <a:srgbClr val="FFE3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Rechte verbindingslijn 176">
              <a:extLst>
                <a:ext uri="{FF2B5EF4-FFF2-40B4-BE49-F238E27FC236}">
                  <a16:creationId xmlns:a16="http://schemas.microsoft.com/office/drawing/2014/main" id="{FDC8509B-6A94-D044-BE36-641F163DDCD5}"/>
                </a:ext>
              </a:extLst>
            </p:cNvPr>
            <p:cNvCxnSpPr>
              <a:cxnSpLocks/>
              <a:endCxn id="239" idx="5"/>
            </p:cNvCxnSpPr>
            <p:nvPr/>
          </p:nvCxnSpPr>
          <p:spPr>
            <a:xfrm flipH="1">
              <a:off x="14134248" y="7355587"/>
              <a:ext cx="773014" cy="253210"/>
            </a:xfrm>
            <a:prstGeom prst="line">
              <a:avLst/>
            </a:prstGeom>
            <a:ln w="50800">
              <a:solidFill>
                <a:srgbClr val="FFE3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Rechte verbindingslijn 177">
              <a:extLst>
                <a:ext uri="{FF2B5EF4-FFF2-40B4-BE49-F238E27FC236}">
                  <a16:creationId xmlns:a16="http://schemas.microsoft.com/office/drawing/2014/main" id="{9D3419F8-02EE-7944-B452-7A9FD8D4702A}"/>
                </a:ext>
              </a:extLst>
            </p:cNvPr>
            <p:cNvCxnSpPr>
              <a:cxnSpLocks/>
              <a:endCxn id="239" idx="6"/>
            </p:cNvCxnSpPr>
            <p:nvPr/>
          </p:nvCxnSpPr>
          <p:spPr>
            <a:xfrm flipH="1" flipV="1">
              <a:off x="13368667" y="7414602"/>
              <a:ext cx="764302" cy="180682"/>
            </a:xfrm>
            <a:prstGeom prst="line">
              <a:avLst/>
            </a:prstGeom>
            <a:ln w="50800">
              <a:solidFill>
                <a:srgbClr val="FFE3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Rechte verbindingslijn 178">
              <a:extLst>
                <a:ext uri="{FF2B5EF4-FFF2-40B4-BE49-F238E27FC236}">
                  <a16:creationId xmlns:a16="http://schemas.microsoft.com/office/drawing/2014/main" id="{054083DF-6BEA-0846-8D07-B8F8C2B25D8F}"/>
                </a:ext>
              </a:extLst>
            </p:cNvPr>
            <p:cNvCxnSpPr>
              <a:cxnSpLocks/>
              <a:endCxn id="239" idx="7"/>
            </p:cNvCxnSpPr>
            <p:nvPr/>
          </p:nvCxnSpPr>
          <p:spPr>
            <a:xfrm flipH="1" flipV="1">
              <a:off x="12800557" y="6861617"/>
              <a:ext cx="546644" cy="514608"/>
            </a:xfrm>
            <a:prstGeom prst="line">
              <a:avLst/>
            </a:prstGeom>
            <a:ln w="50800">
              <a:solidFill>
                <a:srgbClr val="FFE3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Rechte verbindingslijn 179">
              <a:extLst>
                <a:ext uri="{FF2B5EF4-FFF2-40B4-BE49-F238E27FC236}">
                  <a16:creationId xmlns:a16="http://schemas.microsoft.com/office/drawing/2014/main" id="{349C0393-2F90-0D4C-A8E4-E07FA34BF4C4}"/>
                </a:ext>
              </a:extLst>
            </p:cNvPr>
            <p:cNvCxnSpPr>
              <a:cxnSpLocks/>
              <a:endCxn id="238" idx="8"/>
            </p:cNvCxnSpPr>
            <p:nvPr/>
          </p:nvCxnSpPr>
          <p:spPr>
            <a:xfrm flipH="1" flipV="1">
              <a:off x="12185402" y="6081963"/>
              <a:ext cx="610524" cy="779654"/>
            </a:xfrm>
            <a:prstGeom prst="line">
              <a:avLst/>
            </a:prstGeom>
            <a:ln w="50800">
              <a:solidFill>
                <a:srgbClr val="FFE3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Rechte verbindingslijn 180">
              <a:extLst>
                <a:ext uri="{FF2B5EF4-FFF2-40B4-BE49-F238E27FC236}">
                  <a16:creationId xmlns:a16="http://schemas.microsoft.com/office/drawing/2014/main" id="{51C4F006-7D18-2549-9276-B7A7A40E02D4}"/>
                </a:ext>
              </a:extLst>
            </p:cNvPr>
            <p:cNvCxnSpPr>
              <a:cxnSpLocks/>
              <a:stCxn id="239" idx="9"/>
            </p:cNvCxnSpPr>
            <p:nvPr/>
          </p:nvCxnSpPr>
          <p:spPr>
            <a:xfrm flipH="1">
              <a:off x="12188700" y="5328143"/>
              <a:ext cx="583394" cy="708121"/>
            </a:xfrm>
            <a:prstGeom prst="line">
              <a:avLst/>
            </a:prstGeom>
            <a:ln w="50800">
              <a:solidFill>
                <a:srgbClr val="FFE3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Rechte verbindingslijn 181">
              <a:extLst>
                <a:ext uri="{FF2B5EF4-FFF2-40B4-BE49-F238E27FC236}">
                  <a16:creationId xmlns:a16="http://schemas.microsoft.com/office/drawing/2014/main" id="{BB64DA20-98D0-D247-9468-5E75DB2E0EC3}"/>
                </a:ext>
              </a:extLst>
            </p:cNvPr>
            <p:cNvCxnSpPr>
              <a:cxnSpLocks/>
              <a:stCxn id="239" idx="9"/>
              <a:endCxn id="239" idx="10"/>
            </p:cNvCxnSpPr>
            <p:nvPr/>
          </p:nvCxnSpPr>
          <p:spPr>
            <a:xfrm flipV="1">
              <a:off x="12772094" y="4758589"/>
              <a:ext cx="547205" cy="569554"/>
            </a:xfrm>
            <a:prstGeom prst="line">
              <a:avLst/>
            </a:prstGeom>
            <a:ln w="50800">
              <a:solidFill>
                <a:srgbClr val="FFE3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Rechte verbindingslijn 185">
              <a:extLst>
                <a:ext uri="{FF2B5EF4-FFF2-40B4-BE49-F238E27FC236}">
                  <a16:creationId xmlns:a16="http://schemas.microsoft.com/office/drawing/2014/main" id="{B8C56ED7-AF2D-4340-BD61-78EE669D6D7A}"/>
                </a:ext>
              </a:extLst>
            </p:cNvPr>
            <p:cNvCxnSpPr>
              <a:cxnSpLocks/>
              <a:stCxn id="240" idx="9"/>
            </p:cNvCxnSpPr>
            <p:nvPr/>
          </p:nvCxnSpPr>
          <p:spPr>
            <a:xfrm flipH="1">
              <a:off x="12593242" y="5491828"/>
              <a:ext cx="471238" cy="575201"/>
            </a:xfrm>
            <a:prstGeom prst="line">
              <a:avLst/>
            </a:prstGeom>
            <a:ln w="50800">
              <a:solidFill>
                <a:srgbClr val="012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Rechte verbindingslijn 187">
              <a:extLst>
                <a:ext uri="{FF2B5EF4-FFF2-40B4-BE49-F238E27FC236}">
                  <a16:creationId xmlns:a16="http://schemas.microsoft.com/office/drawing/2014/main" id="{A536C427-CD57-CA40-B71C-A400728D71D4}"/>
                </a:ext>
              </a:extLst>
            </p:cNvPr>
            <p:cNvCxnSpPr>
              <a:cxnSpLocks/>
              <a:stCxn id="240" idx="10"/>
            </p:cNvCxnSpPr>
            <p:nvPr/>
          </p:nvCxnSpPr>
          <p:spPr>
            <a:xfrm flipH="1">
              <a:off x="13055020" y="5058285"/>
              <a:ext cx="425990" cy="417671"/>
            </a:xfrm>
            <a:prstGeom prst="line">
              <a:avLst/>
            </a:prstGeom>
            <a:ln w="50800">
              <a:solidFill>
                <a:srgbClr val="012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Rechte verbindingslijn 189">
              <a:extLst>
                <a:ext uri="{FF2B5EF4-FFF2-40B4-BE49-F238E27FC236}">
                  <a16:creationId xmlns:a16="http://schemas.microsoft.com/office/drawing/2014/main" id="{E85BF419-DA1E-C749-84C0-7D4D7DEED65E}"/>
                </a:ext>
              </a:extLst>
            </p:cNvPr>
            <p:cNvCxnSpPr>
              <a:cxnSpLocks/>
              <a:stCxn id="241" idx="11"/>
            </p:cNvCxnSpPr>
            <p:nvPr/>
          </p:nvCxnSpPr>
          <p:spPr>
            <a:xfrm flipH="1" flipV="1">
              <a:off x="13481010" y="5058505"/>
              <a:ext cx="583280" cy="161866"/>
            </a:xfrm>
            <a:prstGeom prst="line">
              <a:avLst/>
            </a:prstGeom>
            <a:ln w="50800">
              <a:solidFill>
                <a:srgbClr val="012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Rechte verbindingslijn 191">
              <a:extLst>
                <a:ext uri="{FF2B5EF4-FFF2-40B4-BE49-F238E27FC236}">
                  <a16:creationId xmlns:a16="http://schemas.microsoft.com/office/drawing/2014/main" id="{998E584C-73E5-D745-A77D-246A1ACD16BE}"/>
                </a:ext>
              </a:extLst>
            </p:cNvPr>
            <p:cNvCxnSpPr>
              <a:cxnSpLocks/>
              <a:stCxn id="240" idx="0"/>
            </p:cNvCxnSpPr>
            <p:nvPr/>
          </p:nvCxnSpPr>
          <p:spPr>
            <a:xfrm flipH="1">
              <a:off x="14067014" y="5041126"/>
              <a:ext cx="573754" cy="182066"/>
            </a:xfrm>
            <a:prstGeom prst="line">
              <a:avLst/>
            </a:prstGeom>
            <a:ln w="50800">
              <a:solidFill>
                <a:srgbClr val="012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Rechte verbindingslijn 193">
              <a:extLst>
                <a:ext uri="{FF2B5EF4-FFF2-40B4-BE49-F238E27FC236}">
                  <a16:creationId xmlns:a16="http://schemas.microsoft.com/office/drawing/2014/main" id="{EE1ADFAB-9336-2446-B568-D93C156B0F8F}"/>
                </a:ext>
              </a:extLst>
            </p:cNvPr>
            <p:cNvCxnSpPr>
              <a:cxnSpLocks/>
              <a:stCxn id="240" idx="1"/>
            </p:cNvCxnSpPr>
            <p:nvPr/>
          </p:nvCxnSpPr>
          <p:spPr>
            <a:xfrm flipH="1" flipV="1">
              <a:off x="14615625" y="5069108"/>
              <a:ext cx="457584" cy="392946"/>
            </a:xfrm>
            <a:prstGeom prst="line">
              <a:avLst/>
            </a:prstGeom>
            <a:ln w="50800">
              <a:solidFill>
                <a:srgbClr val="012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Rechte verbindingslijn 195">
              <a:extLst>
                <a:ext uri="{FF2B5EF4-FFF2-40B4-BE49-F238E27FC236}">
                  <a16:creationId xmlns:a16="http://schemas.microsoft.com/office/drawing/2014/main" id="{1ADA36AE-E7C9-AB45-BEE2-00AA2989D9E8}"/>
                </a:ext>
              </a:extLst>
            </p:cNvPr>
            <p:cNvCxnSpPr>
              <a:cxnSpLocks/>
              <a:stCxn id="240" idx="2"/>
            </p:cNvCxnSpPr>
            <p:nvPr/>
          </p:nvCxnSpPr>
          <p:spPr>
            <a:xfrm flipH="1" flipV="1">
              <a:off x="15050312" y="5458746"/>
              <a:ext cx="189124" cy="584670"/>
            </a:xfrm>
            <a:prstGeom prst="line">
              <a:avLst/>
            </a:prstGeom>
            <a:ln w="50800">
              <a:solidFill>
                <a:srgbClr val="012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Rechte verbindingslijn 197">
              <a:extLst>
                <a:ext uri="{FF2B5EF4-FFF2-40B4-BE49-F238E27FC236}">
                  <a16:creationId xmlns:a16="http://schemas.microsoft.com/office/drawing/2014/main" id="{1DC6E368-261E-F442-AA12-AF887E54EDD3}"/>
                </a:ext>
              </a:extLst>
            </p:cNvPr>
            <p:cNvCxnSpPr>
              <a:cxnSpLocks/>
              <a:stCxn id="240" idx="3"/>
            </p:cNvCxnSpPr>
            <p:nvPr/>
          </p:nvCxnSpPr>
          <p:spPr>
            <a:xfrm flipV="1">
              <a:off x="15094876" y="6005012"/>
              <a:ext cx="130986" cy="624312"/>
            </a:xfrm>
            <a:prstGeom prst="line">
              <a:avLst/>
            </a:prstGeom>
            <a:ln w="50800">
              <a:solidFill>
                <a:srgbClr val="012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Rechte verbindingslijn 199">
              <a:extLst>
                <a:ext uri="{FF2B5EF4-FFF2-40B4-BE49-F238E27FC236}">
                  <a16:creationId xmlns:a16="http://schemas.microsoft.com/office/drawing/2014/main" id="{AE8EC602-C268-7F49-930A-71CFF3E9E5D5}"/>
                </a:ext>
              </a:extLst>
            </p:cNvPr>
            <p:cNvCxnSpPr>
              <a:cxnSpLocks/>
              <a:stCxn id="240" idx="4"/>
            </p:cNvCxnSpPr>
            <p:nvPr/>
          </p:nvCxnSpPr>
          <p:spPr>
            <a:xfrm flipV="1">
              <a:off x="14678346" y="6590971"/>
              <a:ext cx="427615" cy="471896"/>
            </a:xfrm>
            <a:prstGeom prst="line">
              <a:avLst/>
            </a:prstGeom>
            <a:ln w="50800">
              <a:solidFill>
                <a:srgbClr val="012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Rechte verbindingslijn 201">
              <a:extLst>
                <a:ext uri="{FF2B5EF4-FFF2-40B4-BE49-F238E27FC236}">
                  <a16:creationId xmlns:a16="http://schemas.microsoft.com/office/drawing/2014/main" id="{7700C916-821C-7949-9E3B-5BF26F02CC6D}"/>
                </a:ext>
              </a:extLst>
            </p:cNvPr>
            <p:cNvCxnSpPr>
              <a:cxnSpLocks/>
              <a:stCxn id="241" idx="5"/>
            </p:cNvCxnSpPr>
            <p:nvPr/>
          </p:nvCxnSpPr>
          <p:spPr>
            <a:xfrm>
              <a:off x="14095066" y="6878453"/>
              <a:ext cx="608352" cy="148210"/>
            </a:xfrm>
            <a:prstGeom prst="line">
              <a:avLst/>
            </a:prstGeom>
            <a:ln w="50800">
              <a:solidFill>
                <a:srgbClr val="012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Rechte verbindingslijn 203">
              <a:extLst>
                <a:ext uri="{FF2B5EF4-FFF2-40B4-BE49-F238E27FC236}">
                  <a16:creationId xmlns:a16="http://schemas.microsoft.com/office/drawing/2014/main" id="{7A3E3FD3-7864-1647-BFD6-C888AA93574D}"/>
                </a:ext>
              </a:extLst>
            </p:cNvPr>
            <p:cNvCxnSpPr>
              <a:cxnSpLocks/>
              <a:stCxn id="240" idx="6"/>
            </p:cNvCxnSpPr>
            <p:nvPr/>
          </p:nvCxnSpPr>
          <p:spPr>
            <a:xfrm flipV="1">
              <a:off x="13518588" y="6880730"/>
              <a:ext cx="572829" cy="199296"/>
            </a:xfrm>
            <a:prstGeom prst="line">
              <a:avLst/>
            </a:prstGeom>
            <a:ln w="50800">
              <a:solidFill>
                <a:srgbClr val="012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Rechte verbindingslijn 205">
              <a:extLst>
                <a:ext uri="{FF2B5EF4-FFF2-40B4-BE49-F238E27FC236}">
                  <a16:creationId xmlns:a16="http://schemas.microsoft.com/office/drawing/2014/main" id="{5F017399-73D7-AA41-AA70-23E9EFC9281B}"/>
                </a:ext>
              </a:extLst>
            </p:cNvPr>
            <p:cNvCxnSpPr>
              <a:cxnSpLocks/>
              <a:stCxn id="241" idx="7"/>
            </p:cNvCxnSpPr>
            <p:nvPr/>
          </p:nvCxnSpPr>
          <p:spPr>
            <a:xfrm>
              <a:off x="13374033" y="6474505"/>
              <a:ext cx="159953" cy="607103"/>
            </a:xfrm>
            <a:prstGeom prst="line">
              <a:avLst/>
            </a:prstGeom>
            <a:ln w="50800">
              <a:solidFill>
                <a:srgbClr val="012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Rechte verbindingslijn 208">
              <a:extLst>
                <a:ext uri="{FF2B5EF4-FFF2-40B4-BE49-F238E27FC236}">
                  <a16:creationId xmlns:a16="http://schemas.microsoft.com/office/drawing/2014/main" id="{314DA875-8038-9740-92D6-CEEB1E85DF4D}"/>
                </a:ext>
              </a:extLst>
            </p:cNvPr>
            <p:cNvCxnSpPr>
              <a:cxnSpLocks/>
              <a:stCxn id="239" idx="8"/>
            </p:cNvCxnSpPr>
            <p:nvPr/>
          </p:nvCxnSpPr>
          <p:spPr>
            <a:xfrm>
              <a:off x="12582181" y="6097867"/>
              <a:ext cx="794391" cy="392628"/>
            </a:xfrm>
            <a:prstGeom prst="line">
              <a:avLst/>
            </a:prstGeom>
            <a:ln w="50800">
              <a:solidFill>
                <a:srgbClr val="01288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Rechte verbindingslijn 210">
              <a:extLst>
                <a:ext uri="{FF2B5EF4-FFF2-40B4-BE49-F238E27FC236}">
                  <a16:creationId xmlns:a16="http://schemas.microsoft.com/office/drawing/2014/main" id="{74A28980-1212-0B41-B571-53C490809383}"/>
                </a:ext>
              </a:extLst>
            </p:cNvPr>
            <p:cNvCxnSpPr>
              <a:cxnSpLocks/>
              <a:stCxn id="240" idx="11"/>
              <a:endCxn id="240" idx="10"/>
            </p:cNvCxnSpPr>
            <p:nvPr/>
          </p:nvCxnSpPr>
          <p:spPr>
            <a:xfrm flipH="1">
              <a:off x="13481010" y="4893306"/>
              <a:ext cx="577002" cy="164979"/>
            </a:xfrm>
            <a:prstGeom prst="line">
              <a:avLst/>
            </a:prstGeom>
            <a:ln w="50800">
              <a:solidFill>
                <a:srgbClr val="1520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Rechte verbindingslijn 213">
              <a:extLst>
                <a:ext uri="{FF2B5EF4-FFF2-40B4-BE49-F238E27FC236}">
                  <a16:creationId xmlns:a16="http://schemas.microsoft.com/office/drawing/2014/main" id="{98A30182-C614-6848-A090-E2FC54102F43}"/>
                </a:ext>
              </a:extLst>
            </p:cNvPr>
            <p:cNvCxnSpPr>
              <a:cxnSpLocks/>
              <a:stCxn id="240" idx="0"/>
            </p:cNvCxnSpPr>
            <p:nvPr/>
          </p:nvCxnSpPr>
          <p:spPr>
            <a:xfrm flipH="1" flipV="1">
              <a:off x="14076780" y="4914500"/>
              <a:ext cx="563988" cy="126626"/>
            </a:xfrm>
            <a:prstGeom prst="line">
              <a:avLst/>
            </a:prstGeom>
            <a:ln w="50800">
              <a:solidFill>
                <a:srgbClr val="1520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Rechte verbindingslijn 215">
              <a:extLst>
                <a:ext uri="{FF2B5EF4-FFF2-40B4-BE49-F238E27FC236}">
                  <a16:creationId xmlns:a16="http://schemas.microsoft.com/office/drawing/2014/main" id="{D04E6A1B-F7A2-1B4C-9451-BFF8EB15DD6D}"/>
                </a:ext>
              </a:extLst>
            </p:cNvPr>
            <p:cNvCxnSpPr>
              <a:cxnSpLocks/>
              <a:endCxn id="240" idx="7"/>
            </p:cNvCxnSpPr>
            <p:nvPr/>
          </p:nvCxnSpPr>
          <p:spPr>
            <a:xfrm flipH="1" flipV="1">
              <a:off x="13086147" y="6659098"/>
              <a:ext cx="1015128" cy="227080"/>
            </a:xfrm>
            <a:prstGeom prst="line">
              <a:avLst/>
            </a:prstGeom>
            <a:ln w="50800">
              <a:solidFill>
                <a:srgbClr val="1520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Rechte verbindingslijn 217">
              <a:extLst>
                <a:ext uri="{FF2B5EF4-FFF2-40B4-BE49-F238E27FC236}">
                  <a16:creationId xmlns:a16="http://schemas.microsoft.com/office/drawing/2014/main" id="{50857D88-58EF-2040-9A28-8B35B3122C31}"/>
                </a:ext>
              </a:extLst>
            </p:cNvPr>
            <p:cNvCxnSpPr>
              <a:cxnSpLocks/>
              <a:stCxn id="240" idx="8"/>
            </p:cNvCxnSpPr>
            <p:nvPr/>
          </p:nvCxnSpPr>
          <p:spPr>
            <a:xfrm>
              <a:off x="12919920" y="6077736"/>
              <a:ext cx="183750" cy="585506"/>
            </a:xfrm>
            <a:prstGeom prst="line">
              <a:avLst/>
            </a:prstGeom>
            <a:ln w="50800">
              <a:solidFill>
                <a:srgbClr val="1520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Rechte verbindingslijn 219">
              <a:extLst>
                <a:ext uri="{FF2B5EF4-FFF2-40B4-BE49-F238E27FC236}">
                  <a16:creationId xmlns:a16="http://schemas.microsoft.com/office/drawing/2014/main" id="{7E128EDA-82E4-EE4E-99C8-F23DD4787953}"/>
                </a:ext>
              </a:extLst>
            </p:cNvPr>
            <p:cNvCxnSpPr>
              <a:cxnSpLocks/>
              <a:stCxn id="241" idx="9"/>
              <a:endCxn id="240" idx="8"/>
            </p:cNvCxnSpPr>
            <p:nvPr/>
          </p:nvCxnSpPr>
          <p:spPr>
            <a:xfrm flipH="1">
              <a:off x="12919920" y="5645464"/>
              <a:ext cx="438725" cy="432272"/>
            </a:xfrm>
            <a:prstGeom prst="line">
              <a:avLst/>
            </a:prstGeom>
            <a:ln w="50800">
              <a:solidFill>
                <a:srgbClr val="1520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Rechte verbindingslijn 224">
              <a:extLst>
                <a:ext uri="{FF2B5EF4-FFF2-40B4-BE49-F238E27FC236}">
                  <a16:creationId xmlns:a16="http://schemas.microsoft.com/office/drawing/2014/main" id="{915A39E9-B5DA-2F4A-9454-2024ACF08D06}"/>
                </a:ext>
              </a:extLst>
            </p:cNvPr>
            <p:cNvCxnSpPr>
              <a:cxnSpLocks/>
              <a:stCxn id="240" idx="10"/>
              <a:endCxn id="241" idx="9"/>
            </p:cNvCxnSpPr>
            <p:nvPr/>
          </p:nvCxnSpPr>
          <p:spPr>
            <a:xfrm flipH="1">
              <a:off x="13358645" y="5058285"/>
              <a:ext cx="122365" cy="587179"/>
            </a:xfrm>
            <a:prstGeom prst="line">
              <a:avLst/>
            </a:prstGeom>
            <a:ln w="50800">
              <a:solidFill>
                <a:srgbClr val="1520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Rechte verbindingslijn 228">
              <a:extLst>
                <a:ext uri="{FF2B5EF4-FFF2-40B4-BE49-F238E27FC236}">
                  <a16:creationId xmlns:a16="http://schemas.microsoft.com/office/drawing/2014/main" id="{0934AE55-CD27-7246-A0C6-433E21591427}"/>
                </a:ext>
              </a:extLst>
            </p:cNvPr>
            <p:cNvCxnSpPr>
              <a:cxnSpLocks/>
              <a:stCxn id="241" idx="0"/>
            </p:cNvCxnSpPr>
            <p:nvPr/>
          </p:nvCxnSpPr>
          <p:spPr>
            <a:xfrm flipH="1" flipV="1">
              <a:off x="14069524" y="5261958"/>
              <a:ext cx="408662" cy="63400"/>
            </a:xfrm>
            <a:prstGeom prst="line">
              <a:avLst/>
            </a:prstGeom>
            <a:ln w="50800">
              <a:solidFill>
                <a:srgbClr val="FDA4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Rechte verbindingslijn 230">
              <a:extLst>
                <a:ext uri="{FF2B5EF4-FFF2-40B4-BE49-F238E27FC236}">
                  <a16:creationId xmlns:a16="http://schemas.microsoft.com/office/drawing/2014/main" id="{A61F3712-4AE5-2F4A-BDA6-4C8A0795715B}"/>
                </a:ext>
              </a:extLst>
            </p:cNvPr>
            <p:cNvCxnSpPr>
              <a:cxnSpLocks/>
              <a:stCxn id="240" idx="1"/>
            </p:cNvCxnSpPr>
            <p:nvPr/>
          </p:nvCxnSpPr>
          <p:spPr>
            <a:xfrm flipH="1" flipV="1">
              <a:off x="14469331" y="5327290"/>
              <a:ext cx="603878" cy="134764"/>
            </a:xfrm>
            <a:prstGeom prst="line">
              <a:avLst/>
            </a:prstGeom>
            <a:ln w="50800">
              <a:solidFill>
                <a:srgbClr val="FDA4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Rechte verbindingslijn 232">
              <a:extLst>
                <a:ext uri="{FF2B5EF4-FFF2-40B4-BE49-F238E27FC236}">
                  <a16:creationId xmlns:a16="http://schemas.microsoft.com/office/drawing/2014/main" id="{DF53FA41-229D-7549-B6EE-9A2697D9D981}"/>
                </a:ext>
              </a:extLst>
            </p:cNvPr>
            <p:cNvCxnSpPr>
              <a:cxnSpLocks/>
              <a:stCxn id="241" idx="2"/>
              <a:endCxn id="240" idx="1"/>
            </p:cNvCxnSpPr>
            <p:nvPr/>
          </p:nvCxnSpPr>
          <p:spPr>
            <a:xfrm flipV="1">
              <a:off x="14903384" y="5462054"/>
              <a:ext cx="169825" cy="575170"/>
            </a:xfrm>
            <a:prstGeom prst="line">
              <a:avLst/>
            </a:prstGeom>
            <a:ln w="50800">
              <a:solidFill>
                <a:srgbClr val="FDA4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Rechte verbindingslijn 234">
              <a:extLst>
                <a:ext uri="{FF2B5EF4-FFF2-40B4-BE49-F238E27FC236}">
                  <a16:creationId xmlns:a16="http://schemas.microsoft.com/office/drawing/2014/main" id="{52F7A114-A5B9-4542-BC86-0DCFAB08DCAA}"/>
                </a:ext>
              </a:extLst>
            </p:cNvPr>
            <p:cNvCxnSpPr>
              <a:cxnSpLocks/>
              <a:stCxn id="241" idx="3"/>
              <a:endCxn id="241" idx="2"/>
            </p:cNvCxnSpPr>
            <p:nvPr/>
          </p:nvCxnSpPr>
          <p:spPr>
            <a:xfrm flipV="1">
              <a:off x="14800711" y="6037224"/>
              <a:ext cx="102673" cy="416136"/>
            </a:xfrm>
            <a:prstGeom prst="line">
              <a:avLst/>
            </a:prstGeom>
            <a:ln w="50800">
              <a:solidFill>
                <a:srgbClr val="FDA4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Rechte verbindingslijn 236">
              <a:extLst>
                <a:ext uri="{FF2B5EF4-FFF2-40B4-BE49-F238E27FC236}">
                  <a16:creationId xmlns:a16="http://schemas.microsoft.com/office/drawing/2014/main" id="{028B816B-0CF7-0C40-B229-A50761249ED4}"/>
                </a:ext>
              </a:extLst>
            </p:cNvPr>
            <p:cNvCxnSpPr>
              <a:cxnSpLocks/>
              <a:stCxn id="240" idx="4"/>
            </p:cNvCxnSpPr>
            <p:nvPr/>
          </p:nvCxnSpPr>
          <p:spPr>
            <a:xfrm flipV="1">
              <a:off x="14678346" y="6443609"/>
              <a:ext cx="116817" cy="619258"/>
            </a:xfrm>
            <a:prstGeom prst="line">
              <a:avLst/>
            </a:prstGeom>
            <a:ln w="50800">
              <a:solidFill>
                <a:srgbClr val="FDA4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Rechte verbindingslijn 243">
              <a:extLst>
                <a:ext uri="{FF2B5EF4-FFF2-40B4-BE49-F238E27FC236}">
                  <a16:creationId xmlns:a16="http://schemas.microsoft.com/office/drawing/2014/main" id="{43BE3F42-0F1E-BF4F-B29F-B2047D1E8F4D}"/>
                </a:ext>
              </a:extLst>
            </p:cNvPr>
            <p:cNvCxnSpPr>
              <a:cxnSpLocks/>
              <a:stCxn id="240" idx="4"/>
              <a:endCxn id="242" idx="5"/>
            </p:cNvCxnSpPr>
            <p:nvPr/>
          </p:nvCxnSpPr>
          <p:spPr>
            <a:xfrm flipH="1" flipV="1">
              <a:off x="14092761" y="6556032"/>
              <a:ext cx="585585" cy="506835"/>
            </a:xfrm>
            <a:prstGeom prst="line">
              <a:avLst/>
            </a:prstGeom>
            <a:ln w="50800">
              <a:solidFill>
                <a:srgbClr val="FDA4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Rechte verbindingslijn 246">
              <a:extLst>
                <a:ext uri="{FF2B5EF4-FFF2-40B4-BE49-F238E27FC236}">
                  <a16:creationId xmlns:a16="http://schemas.microsoft.com/office/drawing/2014/main" id="{BF6CD551-190F-9E40-9031-124D887A760B}"/>
                </a:ext>
              </a:extLst>
            </p:cNvPr>
            <p:cNvCxnSpPr>
              <a:cxnSpLocks/>
              <a:endCxn id="242" idx="6"/>
            </p:cNvCxnSpPr>
            <p:nvPr/>
          </p:nvCxnSpPr>
          <p:spPr>
            <a:xfrm flipH="1" flipV="1">
              <a:off x="13842753" y="6489290"/>
              <a:ext cx="255082" cy="77140"/>
            </a:xfrm>
            <a:prstGeom prst="line">
              <a:avLst/>
            </a:prstGeom>
            <a:ln w="50800">
              <a:solidFill>
                <a:srgbClr val="FDA4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Rechte verbindingslijn 248">
              <a:extLst>
                <a:ext uri="{FF2B5EF4-FFF2-40B4-BE49-F238E27FC236}">
                  <a16:creationId xmlns:a16="http://schemas.microsoft.com/office/drawing/2014/main" id="{EE30FC92-141A-FA49-AD93-79DD0E85D38D}"/>
                </a:ext>
              </a:extLst>
            </p:cNvPr>
            <p:cNvCxnSpPr>
              <a:cxnSpLocks/>
              <a:endCxn id="242" idx="7"/>
            </p:cNvCxnSpPr>
            <p:nvPr/>
          </p:nvCxnSpPr>
          <p:spPr>
            <a:xfrm flipH="1" flipV="1">
              <a:off x="13656217" y="6303237"/>
              <a:ext cx="199494" cy="181522"/>
            </a:xfrm>
            <a:prstGeom prst="line">
              <a:avLst/>
            </a:prstGeom>
            <a:ln w="50800">
              <a:solidFill>
                <a:srgbClr val="FDA4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Rechte verbindingslijn 250">
              <a:extLst>
                <a:ext uri="{FF2B5EF4-FFF2-40B4-BE49-F238E27FC236}">
                  <a16:creationId xmlns:a16="http://schemas.microsoft.com/office/drawing/2014/main" id="{1A109C50-E303-7C42-A873-818A9E65E3A0}"/>
                </a:ext>
              </a:extLst>
            </p:cNvPr>
            <p:cNvCxnSpPr>
              <a:cxnSpLocks/>
              <a:stCxn id="241" idx="8"/>
              <a:endCxn id="242" idx="7"/>
            </p:cNvCxnSpPr>
            <p:nvPr/>
          </p:nvCxnSpPr>
          <p:spPr>
            <a:xfrm>
              <a:off x="13255972" y="6061600"/>
              <a:ext cx="400245" cy="241637"/>
            </a:xfrm>
            <a:prstGeom prst="line">
              <a:avLst/>
            </a:prstGeom>
            <a:ln w="50800">
              <a:solidFill>
                <a:srgbClr val="FDA4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Rechte verbindingslijn 253">
              <a:extLst>
                <a:ext uri="{FF2B5EF4-FFF2-40B4-BE49-F238E27FC236}">
                  <a16:creationId xmlns:a16="http://schemas.microsoft.com/office/drawing/2014/main" id="{912A72B5-18B3-2446-A6A9-A25261C1A0A5}"/>
                </a:ext>
              </a:extLst>
            </p:cNvPr>
            <p:cNvCxnSpPr>
              <a:cxnSpLocks/>
              <a:stCxn id="241" idx="8"/>
              <a:endCxn id="241" idx="9"/>
            </p:cNvCxnSpPr>
            <p:nvPr/>
          </p:nvCxnSpPr>
          <p:spPr>
            <a:xfrm flipV="1">
              <a:off x="13255972" y="5645464"/>
              <a:ext cx="102673" cy="416136"/>
            </a:xfrm>
            <a:prstGeom prst="line">
              <a:avLst/>
            </a:prstGeom>
            <a:ln w="50800">
              <a:solidFill>
                <a:srgbClr val="FDA4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Rechte verbindingslijn 256">
              <a:extLst>
                <a:ext uri="{FF2B5EF4-FFF2-40B4-BE49-F238E27FC236}">
                  <a16:creationId xmlns:a16="http://schemas.microsoft.com/office/drawing/2014/main" id="{95451647-3F67-DA4C-9ADF-8410A141EB1D}"/>
                </a:ext>
              </a:extLst>
            </p:cNvPr>
            <p:cNvCxnSpPr>
              <a:cxnSpLocks/>
              <a:endCxn id="241" idx="10"/>
            </p:cNvCxnSpPr>
            <p:nvPr/>
          </p:nvCxnSpPr>
          <p:spPr>
            <a:xfrm flipV="1">
              <a:off x="13358099" y="5337546"/>
              <a:ext cx="296381" cy="332576"/>
            </a:xfrm>
            <a:prstGeom prst="line">
              <a:avLst/>
            </a:prstGeom>
            <a:ln w="50800">
              <a:solidFill>
                <a:srgbClr val="FEA4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Rechte verbindingslijn 258">
              <a:extLst>
                <a:ext uri="{FF2B5EF4-FFF2-40B4-BE49-F238E27FC236}">
                  <a16:creationId xmlns:a16="http://schemas.microsoft.com/office/drawing/2014/main" id="{EAEC4FB0-B3F9-F44A-9690-A665C8DB0C40}"/>
                </a:ext>
              </a:extLst>
            </p:cNvPr>
            <p:cNvCxnSpPr>
              <a:cxnSpLocks/>
              <a:endCxn id="241" idx="11"/>
            </p:cNvCxnSpPr>
            <p:nvPr/>
          </p:nvCxnSpPr>
          <p:spPr>
            <a:xfrm flipV="1">
              <a:off x="13671761" y="5220371"/>
              <a:ext cx="392529" cy="120280"/>
            </a:xfrm>
            <a:prstGeom prst="line">
              <a:avLst/>
            </a:prstGeom>
            <a:ln w="50800">
              <a:solidFill>
                <a:srgbClr val="FDA40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0" name="object 57">
              <a:extLst>
                <a:ext uri="{FF2B5EF4-FFF2-40B4-BE49-F238E27FC236}">
                  <a16:creationId xmlns:a16="http://schemas.microsoft.com/office/drawing/2014/main" id="{A7A26D13-DDE2-324E-8727-AF4DC6A60526}"/>
                </a:ext>
              </a:extLst>
            </p:cNvPr>
            <p:cNvSpPr/>
            <p:nvPr/>
          </p:nvSpPr>
          <p:spPr>
            <a:xfrm>
              <a:off x="13905259" y="2801896"/>
              <a:ext cx="252095" cy="252095"/>
            </a:xfrm>
            <a:custGeom>
              <a:avLst/>
              <a:gdLst/>
              <a:ahLst/>
              <a:cxnLst/>
              <a:rect l="l" t="t" r="r" b="b"/>
              <a:pathLst>
                <a:path w="252095" h="252095">
                  <a:moveTo>
                    <a:pt x="125523" y="0"/>
                  </a:moveTo>
                  <a:lnTo>
                    <a:pt x="83182" y="7401"/>
                  </a:lnTo>
                  <a:lnTo>
                    <a:pt x="47007" y="27738"/>
                  </a:lnTo>
                  <a:lnTo>
                    <a:pt x="19537" y="58481"/>
                  </a:lnTo>
                  <a:lnTo>
                    <a:pt x="3314" y="97102"/>
                  </a:lnTo>
                  <a:lnTo>
                    <a:pt x="0" y="125977"/>
                  </a:lnTo>
                  <a:lnTo>
                    <a:pt x="866" y="140626"/>
                  </a:lnTo>
                  <a:lnTo>
                    <a:pt x="12844" y="181216"/>
                  </a:lnTo>
                  <a:lnTo>
                    <a:pt x="36920" y="214791"/>
                  </a:lnTo>
                  <a:lnTo>
                    <a:pt x="70555" y="238809"/>
                  </a:lnTo>
                  <a:lnTo>
                    <a:pt x="111215" y="250728"/>
                  </a:lnTo>
                  <a:lnTo>
                    <a:pt x="125891" y="251573"/>
                  </a:lnTo>
                  <a:lnTo>
                    <a:pt x="140549" y="250715"/>
                  </a:lnTo>
                  <a:lnTo>
                    <a:pt x="181164" y="238756"/>
                  </a:lnTo>
                  <a:lnTo>
                    <a:pt x="214763" y="214694"/>
                  </a:lnTo>
                  <a:lnTo>
                    <a:pt x="238799" y="181076"/>
                  </a:lnTo>
                  <a:lnTo>
                    <a:pt x="250727" y="140447"/>
                  </a:lnTo>
                  <a:lnTo>
                    <a:pt x="251572" y="125464"/>
                  </a:lnTo>
                  <a:lnTo>
                    <a:pt x="250692" y="110827"/>
                  </a:lnTo>
                  <a:lnTo>
                    <a:pt x="238685" y="70277"/>
                  </a:lnTo>
                  <a:lnTo>
                    <a:pt x="214590" y="36738"/>
                  </a:lnTo>
                  <a:lnTo>
                    <a:pt x="180928" y="12748"/>
                  </a:lnTo>
                  <a:lnTo>
                    <a:pt x="140221" y="843"/>
                  </a:lnTo>
                  <a:lnTo>
                    <a:pt x="125523" y="0"/>
                  </a:lnTo>
                  <a:close/>
                </a:path>
              </a:pathLst>
            </a:custGeom>
            <a:solidFill>
              <a:srgbClr val="1827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70">
              <a:extLst>
                <a:ext uri="{FF2B5EF4-FFF2-40B4-BE49-F238E27FC236}">
                  <a16:creationId xmlns:a16="http://schemas.microsoft.com/office/drawing/2014/main" id="{79A9865B-4026-414F-8D61-E87DCAED8114}"/>
                </a:ext>
              </a:extLst>
            </p:cNvPr>
            <p:cNvSpPr txBox="1"/>
            <p:nvPr/>
          </p:nvSpPr>
          <p:spPr>
            <a:xfrm>
              <a:off x="13952131" y="2847920"/>
              <a:ext cx="145704" cy="14619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950" b="1" spc="-85" dirty="0">
                  <a:solidFill>
                    <a:srgbClr val="FFFFFF"/>
                  </a:solidFill>
                  <a:latin typeface="DINPro" panose="020B0504020101020102" pitchFamily="34" charset="0"/>
                  <a:cs typeface="DINPro" panose="020B0504020101020102" pitchFamily="34" charset="0"/>
                </a:rPr>
                <a:t>1</a:t>
              </a:r>
              <a:r>
                <a:rPr sz="950" b="1" spc="10" dirty="0">
                  <a:solidFill>
                    <a:srgbClr val="FFFFFF"/>
                  </a:solidFill>
                  <a:latin typeface="DINPro" panose="020B0504020101020102" pitchFamily="34" charset="0"/>
                  <a:cs typeface="DINPro" panose="020B0504020101020102" pitchFamily="34" charset="0"/>
                </a:rPr>
                <a:t>0</a:t>
              </a:r>
              <a:endParaRPr sz="950" dirty="0">
                <a:latin typeface="DINPro" panose="020B0504020101020102" pitchFamily="34" charset="0"/>
                <a:cs typeface="DINPro" panose="020B0504020101020102" pitchFamily="34" charset="0"/>
              </a:endParaRPr>
            </a:p>
          </p:txBody>
        </p:sp>
        <p:sp>
          <p:nvSpPr>
            <p:cNvPr id="312" name="object 57">
              <a:extLst>
                <a:ext uri="{FF2B5EF4-FFF2-40B4-BE49-F238E27FC236}">
                  <a16:creationId xmlns:a16="http://schemas.microsoft.com/office/drawing/2014/main" id="{60946847-E9FB-A047-AF41-FBE552C5C758}"/>
                </a:ext>
              </a:extLst>
            </p:cNvPr>
            <p:cNvSpPr/>
            <p:nvPr/>
          </p:nvSpPr>
          <p:spPr>
            <a:xfrm>
              <a:off x="13945600" y="4012132"/>
              <a:ext cx="252095" cy="252095"/>
            </a:xfrm>
            <a:custGeom>
              <a:avLst/>
              <a:gdLst/>
              <a:ahLst/>
              <a:cxnLst/>
              <a:rect l="l" t="t" r="r" b="b"/>
              <a:pathLst>
                <a:path w="252095" h="252095">
                  <a:moveTo>
                    <a:pt x="125523" y="0"/>
                  </a:moveTo>
                  <a:lnTo>
                    <a:pt x="83182" y="7401"/>
                  </a:lnTo>
                  <a:lnTo>
                    <a:pt x="47007" y="27738"/>
                  </a:lnTo>
                  <a:lnTo>
                    <a:pt x="19537" y="58481"/>
                  </a:lnTo>
                  <a:lnTo>
                    <a:pt x="3314" y="97102"/>
                  </a:lnTo>
                  <a:lnTo>
                    <a:pt x="0" y="125977"/>
                  </a:lnTo>
                  <a:lnTo>
                    <a:pt x="866" y="140626"/>
                  </a:lnTo>
                  <a:lnTo>
                    <a:pt x="12844" y="181216"/>
                  </a:lnTo>
                  <a:lnTo>
                    <a:pt x="36920" y="214791"/>
                  </a:lnTo>
                  <a:lnTo>
                    <a:pt x="70555" y="238809"/>
                  </a:lnTo>
                  <a:lnTo>
                    <a:pt x="111215" y="250728"/>
                  </a:lnTo>
                  <a:lnTo>
                    <a:pt x="125891" y="251573"/>
                  </a:lnTo>
                  <a:lnTo>
                    <a:pt x="140549" y="250715"/>
                  </a:lnTo>
                  <a:lnTo>
                    <a:pt x="181164" y="238756"/>
                  </a:lnTo>
                  <a:lnTo>
                    <a:pt x="214763" y="214694"/>
                  </a:lnTo>
                  <a:lnTo>
                    <a:pt x="238799" y="181076"/>
                  </a:lnTo>
                  <a:lnTo>
                    <a:pt x="250727" y="140447"/>
                  </a:lnTo>
                  <a:lnTo>
                    <a:pt x="251572" y="125464"/>
                  </a:lnTo>
                  <a:lnTo>
                    <a:pt x="250692" y="110827"/>
                  </a:lnTo>
                  <a:lnTo>
                    <a:pt x="238685" y="70277"/>
                  </a:lnTo>
                  <a:lnTo>
                    <a:pt x="214590" y="36738"/>
                  </a:lnTo>
                  <a:lnTo>
                    <a:pt x="180928" y="12748"/>
                  </a:lnTo>
                  <a:lnTo>
                    <a:pt x="140221" y="843"/>
                  </a:lnTo>
                  <a:lnTo>
                    <a:pt x="125523" y="0"/>
                  </a:lnTo>
                  <a:close/>
                </a:path>
              </a:pathLst>
            </a:custGeom>
            <a:solidFill>
              <a:srgbClr val="1827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70">
              <a:extLst>
                <a:ext uri="{FF2B5EF4-FFF2-40B4-BE49-F238E27FC236}">
                  <a16:creationId xmlns:a16="http://schemas.microsoft.com/office/drawing/2014/main" id="{7AA79E88-419E-6942-8A2E-3FEAC0021188}"/>
                </a:ext>
              </a:extLst>
            </p:cNvPr>
            <p:cNvSpPr txBox="1"/>
            <p:nvPr/>
          </p:nvSpPr>
          <p:spPr>
            <a:xfrm>
              <a:off x="13992472" y="4058156"/>
              <a:ext cx="145704" cy="14619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lang="nl-BE" sz="950" b="1" spc="-85" dirty="0">
                  <a:solidFill>
                    <a:srgbClr val="FFFFFF"/>
                  </a:solidFill>
                  <a:latin typeface="DINPro" panose="020B0504020101020102" pitchFamily="34" charset="0"/>
                  <a:cs typeface="DINPro" panose="020B0504020101020102" pitchFamily="34" charset="0"/>
                </a:rPr>
                <a:t>9</a:t>
              </a:r>
              <a:endParaRPr sz="950" dirty="0">
                <a:latin typeface="DINPro" panose="020B0504020101020102" pitchFamily="34" charset="0"/>
                <a:cs typeface="DINPro" panose="020B0504020101020102" pitchFamily="34" charset="0"/>
              </a:endParaRPr>
            </a:p>
          </p:txBody>
        </p:sp>
        <p:sp>
          <p:nvSpPr>
            <p:cNvPr id="314" name="object 57">
              <a:extLst>
                <a:ext uri="{FF2B5EF4-FFF2-40B4-BE49-F238E27FC236}">
                  <a16:creationId xmlns:a16="http://schemas.microsoft.com/office/drawing/2014/main" id="{72D96130-3EAC-2E47-A13A-3B109E91370F}"/>
                </a:ext>
              </a:extLst>
            </p:cNvPr>
            <p:cNvSpPr/>
            <p:nvPr/>
          </p:nvSpPr>
          <p:spPr>
            <a:xfrm>
              <a:off x="13952323" y="5094620"/>
              <a:ext cx="252095" cy="252095"/>
            </a:xfrm>
            <a:custGeom>
              <a:avLst/>
              <a:gdLst/>
              <a:ahLst/>
              <a:cxnLst/>
              <a:rect l="l" t="t" r="r" b="b"/>
              <a:pathLst>
                <a:path w="252095" h="252095">
                  <a:moveTo>
                    <a:pt x="125523" y="0"/>
                  </a:moveTo>
                  <a:lnTo>
                    <a:pt x="83182" y="7401"/>
                  </a:lnTo>
                  <a:lnTo>
                    <a:pt x="47007" y="27738"/>
                  </a:lnTo>
                  <a:lnTo>
                    <a:pt x="19537" y="58481"/>
                  </a:lnTo>
                  <a:lnTo>
                    <a:pt x="3314" y="97102"/>
                  </a:lnTo>
                  <a:lnTo>
                    <a:pt x="0" y="125977"/>
                  </a:lnTo>
                  <a:lnTo>
                    <a:pt x="866" y="140626"/>
                  </a:lnTo>
                  <a:lnTo>
                    <a:pt x="12844" y="181216"/>
                  </a:lnTo>
                  <a:lnTo>
                    <a:pt x="36920" y="214791"/>
                  </a:lnTo>
                  <a:lnTo>
                    <a:pt x="70555" y="238809"/>
                  </a:lnTo>
                  <a:lnTo>
                    <a:pt x="111215" y="250728"/>
                  </a:lnTo>
                  <a:lnTo>
                    <a:pt x="125891" y="251573"/>
                  </a:lnTo>
                  <a:lnTo>
                    <a:pt x="140549" y="250715"/>
                  </a:lnTo>
                  <a:lnTo>
                    <a:pt x="181164" y="238756"/>
                  </a:lnTo>
                  <a:lnTo>
                    <a:pt x="214763" y="214694"/>
                  </a:lnTo>
                  <a:lnTo>
                    <a:pt x="238799" y="181076"/>
                  </a:lnTo>
                  <a:lnTo>
                    <a:pt x="250727" y="140447"/>
                  </a:lnTo>
                  <a:lnTo>
                    <a:pt x="251572" y="125464"/>
                  </a:lnTo>
                  <a:lnTo>
                    <a:pt x="250692" y="110827"/>
                  </a:lnTo>
                  <a:lnTo>
                    <a:pt x="238685" y="70277"/>
                  </a:lnTo>
                  <a:lnTo>
                    <a:pt x="214590" y="36738"/>
                  </a:lnTo>
                  <a:lnTo>
                    <a:pt x="180928" y="12748"/>
                  </a:lnTo>
                  <a:lnTo>
                    <a:pt x="140221" y="843"/>
                  </a:lnTo>
                  <a:lnTo>
                    <a:pt x="125523" y="0"/>
                  </a:lnTo>
                  <a:close/>
                </a:path>
              </a:pathLst>
            </a:custGeom>
            <a:solidFill>
              <a:srgbClr val="18273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70">
              <a:extLst>
                <a:ext uri="{FF2B5EF4-FFF2-40B4-BE49-F238E27FC236}">
                  <a16:creationId xmlns:a16="http://schemas.microsoft.com/office/drawing/2014/main" id="{500FAF8E-6713-F147-919C-2A661AD03747}"/>
                </a:ext>
              </a:extLst>
            </p:cNvPr>
            <p:cNvSpPr txBox="1"/>
            <p:nvPr/>
          </p:nvSpPr>
          <p:spPr>
            <a:xfrm>
              <a:off x="13999195" y="5140644"/>
              <a:ext cx="145704" cy="14619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lang="nl-BE" sz="950" b="1" spc="-85" dirty="0">
                  <a:solidFill>
                    <a:srgbClr val="FFFFFF"/>
                  </a:solidFill>
                  <a:latin typeface="DINPro" panose="020B0504020101020102" pitchFamily="34" charset="0"/>
                  <a:cs typeface="DINPro" panose="020B0504020101020102" pitchFamily="34" charset="0"/>
                </a:rPr>
                <a:t>8</a:t>
              </a:r>
              <a:endParaRPr sz="950" dirty="0">
                <a:latin typeface="DINPro" panose="020B0504020101020102" pitchFamily="34" charset="0"/>
                <a:cs typeface="DINPro" panose="020B0504020101020102" pitchFamily="34" charset="0"/>
              </a:endParaRPr>
            </a:p>
          </p:txBody>
        </p:sp>
        <p:sp>
          <p:nvSpPr>
            <p:cNvPr id="316" name="object 57">
              <a:extLst>
                <a:ext uri="{FF2B5EF4-FFF2-40B4-BE49-F238E27FC236}">
                  <a16:creationId xmlns:a16="http://schemas.microsoft.com/office/drawing/2014/main" id="{D2C95353-919C-044B-B4D9-C7870239D0C6}"/>
                </a:ext>
              </a:extLst>
            </p:cNvPr>
            <p:cNvSpPr/>
            <p:nvPr/>
          </p:nvSpPr>
          <p:spPr>
            <a:xfrm>
              <a:off x="13965770" y="5955232"/>
              <a:ext cx="252095" cy="252095"/>
            </a:xfrm>
            <a:custGeom>
              <a:avLst/>
              <a:gdLst/>
              <a:ahLst/>
              <a:cxnLst/>
              <a:rect l="l" t="t" r="r" b="b"/>
              <a:pathLst>
                <a:path w="252095" h="252095">
                  <a:moveTo>
                    <a:pt x="125523" y="0"/>
                  </a:moveTo>
                  <a:lnTo>
                    <a:pt x="83182" y="7401"/>
                  </a:lnTo>
                  <a:lnTo>
                    <a:pt x="47007" y="27738"/>
                  </a:lnTo>
                  <a:lnTo>
                    <a:pt x="19537" y="58481"/>
                  </a:lnTo>
                  <a:lnTo>
                    <a:pt x="3314" y="97102"/>
                  </a:lnTo>
                  <a:lnTo>
                    <a:pt x="0" y="125977"/>
                  </a:lnTo>
                  <a:lnTo>
                    <a:pt x="866" y="140626"/>
                  </a:lnTo>
                  <a:lnTo>
                    <a:pt x="12844" y="181216"/>
                  </a:lnTo>
                  <a:lnTo>
                    <a:pt x="36920" y="214791"/>
                  </a:lnTo>
                  <a:lnTo>
                    <a:pt x="70555" y="238809"/>
                  </a:lnTo>
                  <a:lnTo>
                    <a:pt x="111215" y="250728"/>
                  </a:lnTo>
                  <a:lnTo>
                    <a:pt x="125891" y="251573"/>
                  </a:lnTo>
                  <a:lnTo>
                    <a:pt x="140549" y="250715"/>
                  </a:lnTo>
                  <a:lnTo>
                    <a:pt x="181164" y="238756"/>
                  </a:lnTo>
                  <a:lnTo>
                    <a:pt x="214763" y="214694"/>
                  </a:lnTo>
                  <a:lnTo>
                    <a:pt x="238799" y="181076"/>
                  </a:lnTo>
                  <a:lnTo>
                    <a:pt x="250727" y="140447"/>
                  </a:lnTo>
                  <a:lnTo>
                    <a:pt x="251572" y="125464"/>
                  </a:lnTo>
                  <a:lnTo>
                    <a:pt x="250692" y="110827"/>
                  </a:lnTo>
                  <a:lnTo>
                    <a:pt x="238685" y="70277"/>
                  </a:lnTo>
                  <a:lnTo>
                    <a:pt x="214590" y="36738"/>
                  </a:lnTo>
                  <a:lnTo>
                    <a:pt x="180928" y="12748"/>
                  </a:lnTo>
                  <a:lnTo>
                    <a:pt x="140221" y="843"/>
                  </a:lnTo>
                  <a:lnTo>
                    <a:pt x="125523" y="0"/>
                  </a:lnTo>
                  <a:close/>
                </a:path>
              </a:pathLst>
            </a:custGeom>
            <a:solidFill>
              <a:srgbClr val="182736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17" name="object 70">
              <a:extLst>
                <a:ext uri="{FF2B5EF4-FFF2-40B4-BE49-F238E27FC236}">
                  <a16:creationId xmlns:a16="http://schemas.microsoft.com/office/drawing/2014/main" id="{8D889B12-E10E-FE47-BC75-3185837326BD}"/>
                </a:ext>
              </a:extLst>
            </p:cNvPr>
            <p:cNvSpPr txBox="1"/>
            <p:nvPr/>
          </p:nvSpPr>
          <p:spPr>
            <a:xfrm>
              <a:off x="14012642" y="6001256"/>
              <a:ext cx="145704" cy="146194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lang="nl-BE" sz="950" b="1" spc="-85" dirty="0">
                  <a:solidFill>
                    <a:srgbClr val="FFFFFF"/>
                  </a:solidFill>
                  <a:latin typeface="DINPro" panose="020B0504020101020102" pitchFamily="34" charset="0"/>
                  <a:cs typeface="DINPro" panose="020B0504020101020102" pitchFamily="34" charset="0"/>
                </a:rPr>
                <a:t>7</a:t>
              </a:r>
              <a:endParaRPr sz="950" dirty="0">
                <a:latin typeface="DINPro" panose="020B0504020101020102" pitchFamily="34" charset="0"/>
                <a:cs typeface="DINPro" panose="020B0504020101020102" pitchFamily="34" charset="0"/>
              </a:endParaRPr>
            </a:p>
          </p:txBody>
        </p:sp>
      </p:grpSp>
      <p:sp>
        <p:nvSpPr>
          <p:cNvPr id="318" name="Tekstvak 268">
            <a:extLst>
              <a:ext uri="{FF2B5EF4-FFF2-40B4-BE49-F238E27FC236}">
                <a16:creationId xmlns:a16="http://schemas.microsoft.com/office/drawing/2014/main" id="{D60131A7-EEEF-714C-B163-E75D6352E565}"/>
              </a:ext>
            </a:extLst>
          </p:cNvPr>
          <p:cNvSpPr txBox="1"/>
          <p:nvPr/>
        </p:nvSpPr>
        <p:spPr>
          <a:xfrm>
            <a:off x="13259341" y="2565043"/>
            <a:ext cx="140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latin typeface="DINPro" panose="020B0504020101020102" pitchFamily="34" charset="0"/>
                <a:cs typeface="DINPro" panose="020B0504020101020102" pitchFamily="34" charset="0"/>
              </a:rPr>
              <a:t>Response au volant </a:t>
            </a:r>
          </a:p>
        </p:txBody>
      </p:sp>
      <p:sp>
        <p:nvSpPr>
          <p:cNvPr id="319" name="Tekstvak 269">
            <a:extLst>
              <a:ext uri="{FF2B5EF4-FFF2-40B4-BE49-F238E27FC236}">
                <a16:creationId xmlns:a16="http://schemas.microsoft.com/office/drawing/2014/main" id="{B180F915-0EF4-2848-95F2-28067B688AE9}"/>
              </a:ext>
            </a:extLst>
          </p:cNvPr>
          <p:cNvSpPr txBox="1"/>
          <p:nvPr/>
        </p:nvSpPr>
        <p:spPr>
          <a:xfrm>
            <a:off x="15374713" y="3073576"/>
            <a:ext cx="14084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>
                <a:latin typeface="DINPro" panose="020B0504020101020102" pitchFamily="34" charset="0"/>
                <a:cs typeface="DINPro" panose="020B0504020101020102" pitchFamily="34" charset="0"/>
              </a:rPr>
              <a:t>Caractéristique de la force latérale</a:t>
            </a:r>
          </a:p>
        </p:txBody>
      </p:sp>
      <p:sp>
        <p:nvSpPr>
          <p:cNvPr id="320" name="Tekstvak 270">
            <a:extLst>
              <a:ext uri="{FF2B5EF4-FFF2-40B4-BE49-F238E27FC236}">
                <a16:creationId xmlns:a16="http://schemas.microsoft.com/office/drawing/2014/main" id="{3BD572F8-DB6B-D444-9929-A742C91CA9DF}"/>
              </a:ext>
            </a:extLst>
          </p:cNvPr>
          <p:cNvSpPr txBox="1"/>
          <p:nvPr/>
        </p:nvSpPr>
        <p:spPr>
          <a:xfrm>
            <a:off x="16524631" y="4340306"/>
            <a:ext cx="1408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latin typeface="DINPro" panose="020B0504020101020102" pitchFamily="34" charset="0"/>
                <a:cs typeface="DINPro" panose="020B0504020101020102" pitchFamily="34" charset="0"/>
              </a:rPr>
              <a:t>Ressenti</a:t>
            </a:r>
          </a:p>
        </p:txBody>
      </p:sp>
      <p:sp>
        <p:nvSpPr>
          <p:cNvPr id="321" name="Tekstvak 271">
            <a:extLst>
              <a:ext uri="{FF2B5EF4-FFF2-40B4-BE49-F238E27FC236}">
                <a16:creationId xmlns:a16="http://schemas.microsoft.com/office/drawing/2014/main" id="{9E241194-71E3-2249-9D4A-64A10446D47B}"/>
              </a:ext>
            </a:extLst>
          </p:cNvPr>
          <p:cNvSpPr txBox="1"/>
          <p:nvPr/>
        </p:nvSpPr>
        <p:spPr>
          <a:xfrm>
            <a:off x="16932946" y="5782789"/>
            <a:ext cx="1806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latin typeface="DINPro" panose="020B0504020101020102" pitchFamily="34" charset="0"/>
                <a:cs typeface="DINPro" panose="020B0504020101020102" pitchFamily="34" charset="0"/>
              </a:rPr>
              <a:t>Précision/Suivi</a:t>
            </a:r>
          </a:p>
        </p:txBody>
      </p:sp>
      <p:sp>
        <p:nvSpPr>
          <p:cNvPr id="322" name="Tekstvak 272">
            <a:extLst>
              <a:ext uri="{FF2B5EF4-FFF2-40B4-BE49-F238E27FC236}">
                <a16:creationId xmlns:a16="http://schemas.microsoft.com/office/drawing/2014/main" id="{6A202ACD-3FB9-3443-BCE0-0818EFBFEF21}"/>
              </a:ext>
            </a:extLst>
          </p:cNvPr>
          <p:cNvSpPr txBox="1"/>
          <p:nvPr/>
        </p:nvSpPr>
        <p:spPr>
          <a:xfrm>
            <a:off x="16651924" y="7434463"/>
            <a:ext cx="140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>
                <a:latin typeface="DINPro" panose="020B0504020101020102" pitchFamily="34" charset="0"/>
                <a:cs typeface="DINPro" panose="020B0504020101020102" pitchFamily="34" charset="0"/>
              </a:rPr>
              <a:t>Angle au volant requis</a:t>
            </a:r>
          </a:p>
        </p:txBody>
      </p:sp>
      <p:sp>
        <p:nvSpPr>
          <p:cNvPr id="323" name="Tekstvak 273">
            <a:extLst>
              <a:ext uri="{FF2B5EF4-FFF2-40B4-BE49-F238E27FC236}">
                <a16:creationId xmlns:a16="http://schemas.microsoft.com/office/drawing/2014/main" id="{2D9AED7F-C62E-2841-8D6D-53F8632EB7AC}"/>
              </a:ext>
            </a:extLst>
          </p:cNvPr>
          <p:cNvSpPr txBox="1"/>
          <p:nvPr/>
        </p:nvSpPr>
        <p:spPr>
          <a:xfrm>
            <a:off x="15374713" y="8722535"/>
            <a:ext cx="1408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latin typeface="DINPro" panose="020B0504020101020102" pitchFamily="34" charset="0"/>
                <a:cs typeface="DINPro" panose="020B0504020101020102" pitchFamily="34" charset="0"/>
              </a:rPr>
              <a:t>Controle directionnel AV</a:t>
            </a:r>
          </a:p>
        </p:txBody>
      </p:sp>
      <p:sp>
        <p:nvSpPr>
          <p:cNvPr id="324" name="Tekstvak 274">
            <a:extLst>
              <a:ext uri="{FF2B5EF4-FFF2-40B4-BE49-F238E27FC236}">
                <a16:creationId xmlns:a16="http://schemas.microsoft.com/office/drawing/2014/main" id="{1642D34D-946F-4048-BC7C-9D46209B55DB}"/>
              </a:ext>
            </a:extLst>
          </p:cNvPr>
          <p:cNvSpPr txBox="1"/>
          <p:nvPr/>
        </p:nvSpPr>
        <p:spPr>
          <a:xfrm>
            <a:off x="13281604" y="9114006"/>
            <a:ext cx="1590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>
                <a:latin typeface="DINPro" panose="020B0504020101020102" pitchFamily="34" charset="0"/>
                <a:cs typeface="DINPro" panose="020B0504020101020102" pitchFamily="34" charset="0"/>
              </a:rPr>
              <a:t>Controle directionnel AR</a:t>
            </a:r>
          </a:p>
        </p:txBody>
      </p:sp>
      <p:sp>
        <p:nvSpPr>
          <p:cNvPr id="325" name="Tekstvak 275">
            <a:extLst>
              <a:ext uri="{FF2B5EF4-FFF2-40B4-BE49-F238E27FC236}">
                <a16:creationId xmlns:a16="http://schemas.microsoft.com/office/drawing/2014/main" id="{A3BD2553-12A6-1046-ABEC-E804F14FF49C}"/>
              </a:ext>
            </a:extLst>
          </p:cNvPr>
          <p:cNvSpPr txBox="1"/>
          <p:nvPr/>
        </p:nvSpPr>
        <p:spPr>
          <a:xfrm>
            <a:off x="11208586" y="8715124"/>
            <a:ext cx="1590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latin typeface="DINPro" panose="020B0504020101020102" pitchFamily="34" charset="0"/>
                <a:cs typeface="DINPro" panose="020B0504020101020102" pitchFamily="34" charset="0"/>
              </a:rPr>
              <a:t>Equilibre AV/AR</a:t>
            </a:r>
          </a:p>
        </p:txBody>
      </p:sp>
      <p:sp>
        <p:nvSpPr>
          <p:cNvPr id="326" name="Tekstvak 276">
            <a:extLst>
              <a:ext uri="{FF2B5EF4-FFF2-40B4-BE49-F238E27FC236}">
                <a16:creationId xmlns:a16="http://schemas.microsoft.com/office/drawing/2014/main" id="{DA0A1A6F-3E7F-8E44-91B7-C5DBBD3E94A7}"/>
              </a:ext>
            </a:extLst>
          </p:cNvPr>
          <p:cNvSpPr txBox="1"/>
          <p:nvPr/>
        </p:nvSpPr>
        <p:spPr>
          <a:xfrm>
            <a:off x="10077263" y="7506068"/>
            <a:ext cx="1590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dirty="0">
                <a:latin typeface="DINPro" panose="020B0504020101020102" pitchFamily="34" charset="0"/>
                <a:cs typeface="DINPro" panose="020B0504020101020102" pitchFamily="34" charset="0"/>
              </a:rPr>
              <a:t>Traction</a:t>
            </a:r>
          </a:p>
        </p:txBody>
      </p:sp>
      <p:sp>
        <p:nvSpPr>
          <p:cNvPr id="327" name="Tekstvak 277">
            <a:extLst>
              <a:ext uri="{FF2B5EF4-FFF2-40B4-BE49-F238E27FC236}">
                <a16:creationId xmlns:a16="http://schemas.microsoft.com/office/drawing/2014/main" id="{F85B0B97-3727-BF4A-BE0A-06726F83266C}"/>
              </a:ext>
            </a:extLst>
          </p:cNvPr>
          <p:cNvSpPr txBox="1"/>
          <p:nvPr/>
        </p:nvSpPr>
        <p:spPr>
          <a:xfrm>
            <a:off x="8852754" y="6000869"/>
            <a:ext cx="21546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DINPro" panose="020B0504020101020102" pitchFamily="34" charset="0"/>
                <a:cs typeface="DINPro" panose="020B0504020101020102" pitchFamily="34" charset="0"/>
              </a:rPr>
              <a:t>Réaction à la ré-</a:t>
            </a:r>
            <a:r>
              <a:rPr lang="fr-FR" dirty="0" err="1">
                <a:latin typeface="DINPro" panose="020B0504020101020102" pitchFamily="34" charset="0"/>
                <a:cs typeface="DINPro" panose="020B0504020101020102" pitchFamily="34" charset="0"/>
              </a:rPr>
              <a:t>accéleration</a:t>
            </a:r>
            <a:endParaRPr lang="fr-FR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328" name="Tekstvak 278">
            <a:extLst>
              <a:ext uri="{FF2B5EF4-FFF2-40B4-BE49-F238E27FC236}">
                <a16:creationId xmlns:a16="http://schemas.microsoft.com/office/drawing/2014/main" id="{4D237EE9-CDA3-E94F-A5C1-31164E38C113}"/>
              </a:ext>
            </a:extLst>
          </p:cNvPr>
          <p:cNvSpPr txBox="1"/>
          <p:nvPr/>
        </p:nvSpPr>
        <p:spPr>
          <a:xfrm>
            <a:off x="9906994" y="4383094"/>
            <a:ext cx="1590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>
                <a:latin typeface="DINPro" panose="020B0504020101020102" pitchFamily="34" charset="0"/>
                <a:cs typeface="DINPro" panose="020B0504020101020102" pitchFamily="34" charset="0"/>
              </a:rPr>
              <a:t>Réponse u volant en sur- virage.</a:t>
            </a:r>
          </a:p>
        </p:txBody>
      </p:sp>
      <p:sp>
        <p:nvSpPr>
          <p:cNvPr id="329" name="Tekstvak 279">
            <a:extLst>
              <a:ext uri="{FF2B5EF4-FFF2-40B4-BE49-F238E27FC236}">
                <a16:creationId xmlns:a16="http://schemas.microsoft.com/office/drawing/2014/main" id="{BA764E48-37AE-7B48-A6CE-A21807E179E4}"/>
              </a:ext>
            </a:extLst>
          </p:cNvPr>
          <p:cNvSpPr txBox="1"/>
          <p:nvPr/>
        </p:nvSpPr>
        <p:spPr>
          <a:xfrm>
            <a:off x="10999966" y="3115395"/>
            <a:ext cx="15906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>
                <a:latin typeface="DINPro" panose="020B0504020101020102" pitchFamily="34" charset="0"/>
                <a:cs typeface="DINPro" panose="020B0504020101020102" pitchFamily="34" charset="0"/>
              </a:rPr>
              <a:t>Réponse au volant en sous-virage.</a:t>
            </a:r>
          </a:p>
        </p:txBody>
      </p:sp>
      <p:sp>
        <p:nvSpPr>
          <p:cNvPr id="135" name="Google Shape;759;p31">
            <a:extLst>
              <a:ext uri="{FF2B5EF4-FFF2-40B4-BE49-F238E27FC236}">
                <a16:creationId xmlns:a16="http://schemas.microsoft.com/office/drawing/2014/main" id="{AA76CFC1-1F33-E04D-BBE6-110AC2BA0591}"/>
              </a:ext>
            </a:extLst>
          </p:cNvPr>
          <p:cNvSpPr txBox="1"/>
          <p:nvPr/>
        </p:nvSpPr>
        <p:spPr>
          <a:xfrm>
            <a:off x="7671140" y="1035338"/>
            <a:ext cx="4761818" cy="368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  <a:sym typeface="Arial"/>
              </a:rPr>
              <a:t>  Performances </a:t>
            </a:r>
            <a: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exceptionnelles</a:t>
            </a:r>
            <a: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  <a:sym typeface="Arial"/>
              </a:rPr>
              <a:t> sur le mouillé [1/2]</a:t>
            </a:r>
            <a:endParaRPr lang="fr-FR" sz="1800" dirty="0">
              <a:solidFill>
                <a:schemeClr val="tx1"/>
              </a:solidFill>
              <a:latin typeface="DIN Pro Light" panose="020B0504020101010102" pitchFamily="34" charset="0"/>
              <a:cs typeface="DIN Pro Light" panose="020B0504020101010102" pitchFamily="34" charset="0"/>
            </a:endParaRPr>
          </a:p>
        </p:txBody>
      </p:sp>
      <p:cxnSp>
        <p:nvCxnSpPr>
          <p:cNvPr id="137" name="Google Shape;760;p31">
            <a:extLst>
              <a:ext uri="{FF2B5EF4-FFF2-40B4-BE49-F238E27FC236}">
                <a16:creationId xmlns:a16="http://schemas.microsoft.com/office/drawing/2014/main" id="{2336E821-337E-5A4F-92D1-01CF50F48F70}"/>
              </a:ext>
            </a:extLst>
          </p:cNvPr>
          <p:cNvCxnSpPr/>
          <p:nvPr/>
        </p:nvCxnSpPr>
        <p:spPr>
          <a:xfrm>
            <a:off x="9710840" y="3130639"/>
            <a:ext cx="502973" cy="0"/>
          </a:xfrm>
          <a:prstGeom prst="straightConnector1">
            <a:avLst/>
          </a:prstGeom>
          <a:noFill/>
          <a:ln w="38100" cap="flat" cmpd="sng">
            <a:solidFill>
              <a:srgbClr val="F21D2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8" name="Google Shape;759;p31">
            <a:extLst>
              <a:ext uri="{FF2B5EF4-FFF2-40B4-BE49-F238E27FC236}">
                <a16:creationId xmlns:a16="http://schemas.microsoft.com/office/drawing/2014/main" id="{1C8C7F06-30A7-2E4D-9E48-2D01F07A9692}"/>
              </a:ext>
            </a:extLst>
          </p:cNvPr>
          <p:cNvSpPr txBox="1"/>
          <p:nvPr/>
        </p:nvSpPr>
        <p:spPr>
          <a:xfrm>
            <a:off x="7072169" y="2092869"/>
            <a:ext cx="5959762" cy="460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lvl="0" algn="ctr"/>
            <a:r>
              <a:rPr lang="en-GB" sz="2400" b="1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MANIABILITE SUR LE MOUILLE</a:t>
            </a:r>
            <a:endParaRPr lang="en-GB" sz="2400" dirty="0">
              <a:solidFill>
                <a:schemeClr val="tx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4D576260-4D62-8046-83E6-6179E86719FA}"/>
              </a:ext>
            </a:extLst>
          </p:cNvPr>
          <p:cNvGrpSpPr/>
          <p:nvPr/>
        </p:nvGrpSpPr>
        <p:grpSpPr>
          <a:xfrm>
            <a:off x="12436681" y="10339243"/>
            <a:ext cx="2888421" cy="283054"/>
            <a:chOff x="11457726" y="10408749"/>
            <a:chExt cx="2888421" cy="283054"/>
          </a:xfrm>
        </p:grpSpPr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617F3040-98C2-7B4B-93CA-06328083AB98}"/>
                </a:ext>
              </a:extLst>
            </p:cNvPr>
            <p:cNvGrpSpPr/>
            <p:nvPr/>
          </p:nvGrpSpPr>
          <p:grpSpPr>
            <a:xfrm>
              <a:off x="11457726" y="10416107"/>
              <a:ext cx="975232" cy="275696"/>
              <a:chOff x="11826368" y="10314787"/>
              <a:chExt cx="975232" cy="275696"/>
            </a:xfrm>
          </p:grpSpPr>
          <p:sp>
            <p:nvSpPr>
              <p:cNvPr id="144" name="Rechthoek 139">
                <a:extLst>
                  <a:ext uri="{FF2B5EF4-FFF2-40B4-BE49-F238E27FC236}">
                    <a16:creationId xmlns:a16="http://schemas.microsoft.com/office/drawing/2014/main" id="{9EA0654C-08A9-4A4F-9BBD-0EFD8B527F56}"/>
                  </a:ext>
                </a:extLst>
              </p:cNvPr>
              <p:cNvSpPr/>
              <p:nvPr/>
            </p:nvSpPr>
            <p:spPr>
              <a:xfrm>
                <a:off x="11826368" y="10407857"/>
                <a:ext cx="280800" cy="180000"/>
              </a:xfrm>
              <a:prstGeom prst="rect">
                <a:avLst/>
              </a:prstGeom>
              <a:solidFill>
                <a:srgbClr val="FFE3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45" name="Google Shape;759;p31">
                <a:extLst>
                  <a:ext uri="{FF2B5EF4-FFF2-40B4-BE49-F238E27FC236}">
                    <a16:creationId xmlns:a16="http://schemas.microsoft.com/office/drawing/2014/main" id="{587629E7-127D-2C42-A61E-C7B4CA01FCE8}"/>
                  </a:ext>
                </a:extLst>
              </p:cNvPr>
              <p:cNvSpPr txBox="1"/>
              <p:nvPr/>
            </p:nvSpPr>
            <p:spPr>
              <a:xfrm>
                <a:off x="12220799" y="10314787"/>
                <a:ext cx="580801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PIRELLI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1508E48E-6AE9-734C-8D2A-90E821F51399}"/>
                </a:ext>
              </a:extLst>
            </p:cNvPr>
            <p:cNvGrpSpPr/>
            <p:nvPr/>
          </p:nvGrpSpPr>
          <p:grpSpPr>
            <a:xfrm>
              <a:off x="13213257" y="10408749"/>
              <a:ext cx="1132890" cy="275696"/>
              <a:chOff x="13744551" y="10307429"/>
              <a:chExt cx="1132890" cy="275696"/>
            </a:xfrm>
          </p:grpSpPr>
          <p:sp>
            <p:nvSpPr>
              <p:cNvPr id="142" name="Rechthoek 141">
                <a:extLst>
                  <a:ext uri="{FF2B5EF4-FFF2-40B4-BE49-F238E27FC236}">
                    <a16:creationId xmlns:a16="http://schemas.microsoft.com/office/drawing/2014/main" id="{FB672F20-0BA0-5C4F-A1FE-37A8269AA2F1}"/>
                  </a:ext>
                </a:extLst>
              </p:cNvPr>
              <p:cNvSpPr/>
              <p:nvPr/>
            </p:nvSpPr>
            <p:spPr>
              <a:xfrm>
                <a:off x="13744551" y="10397701"/>
                <a:ext cx="280800" cy="180000"/>
              </a:xfrm>
              <a:prstGeom prst="rect">
                <a:avLst/>
              </a:prstGeom>
              <a:solidFill>
                <a:srgbClr val="01288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43" name="Google Shape;759;p31">
                <a:extLst>
                  <a:ext uri="{FF2B5EF4-FFF2-40B4-BE49-F238E27FC236}">
                    <a16:creationId xmlns:a16="http://schemas.microsoft.com/office/drawing/2014/main" id="{0DAF0686-BDF1-7346-A9DC-8F72084CACBE}"/>
                  </a:ext>
                </a:extLst>
              </p:cNvPr>
              <p:cNvSpPr txBox="1"/>
              <p:nvPr/>
            </p:nvSpPr>
            <p:spPr>
              <a:xfrm>
                <a:off x="14138321" y="10307429"/>
                <a:ext cx="739120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MICHELIN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072D0825-4615-CF43-8F50-AF733897CECD}"/>
              </a:ext>
            </a:extLst>
          </p:cNvPr>
          <p:cNvGrpSpPr/>
          <p:nvPr/>
        </p:nvGrpSpPr>
        <p:grpSpPr>
          <a:xfrm>
            <a:off x="11517189" y="9851972"/>
            <a:ext cx="4709534" cy="293571"/>
            <a:chOff x="11459222" y="10034212"/>
            <a:chExt cx="4709534" cy="293571"/>
          </a:xfrm>
        </p:grpSpPr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6234C698-45D3-8F47-B101-B31D83E753BE}"/>
                </a:ext>
              </a:extLst>
            </p:cNvPr>
            <p:cNvGrpSpPr/>
            <p:nvPr/>
          </p:nvGrpSpPr>
          <p:grpSpPr>
            <a:xfrm>
              <a:off x="11459222" y="10047868"/>
              <a:ext cx="1443545" cy="279915"/>
              <a:chOff x="10777255" y="10047868"/>
              <a:chExt cx="1443545" cy="279915"/>
            </a:xfrm>
          </p:grpSpPr>
          <p:sp>
            <p:nvSpPr>
              <p:cNvPr id="154" name="Rechthoek 135">
                <a:extLst>
                  <a:ext uri="{FF2B5EF4-FFF2-40B4-BE49-F238E27FC236}">
                    <a16:creationId xmlns:a16="http://schemas.microsoft.com/office/drawing/2014/main" id="{1B510FDB-B2CD-0045-B80E-AB8655AC3F06}"/>
                  </a:ext>
                </a:extLst>
              </p:cNvPr>
              <p:cNvSpPr/>
              <p:nvPr/>
            </p:nvSpPr>
            <p:spPr>
              <a:xfrm>
                <a:off x="10777255" y="10147783"/>
                <a:ext cx="280800" cy="1800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55" name="Google Shape;759;p31">
                <a:extLst>
                  <a:ext uri="{FF2B5EF4-FFF2-40B4-BE49-F238E27FC236}">
                    <a16:creationId xmlns:a16="http://schemas.microsoft.com/office/drawing/2014/main" id="{DD5EFCB3-EFCD-B84C-B72C-CD8C54723EC9}"/>
                  </a:ext>
                </a:extLst>
              </p:cNvPr>
              <p:cNvSpPr txBox="1"/>
              <p:nvPr/>
            </p:nvSpPr>
            <p:spPr>
              <a:xfrm>
                <a:off x="11172694" y="10047868"/>
                <a:ext cx="1048106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BRIDGESTONE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C06B2ECE-C6DF-8740-A17B-3E213958230C}"/>
                </a:ext>
              </a:extLst>
            </p:cNvPr>
            <p:cNvGrpSpPr/>
            <p:nvPr/>
          </p:nvGrpSpPr>
          <p:grpSpPr>
            <a:xfrm>
              <a:off x="13213257" y="10046830"/>
              <a:ext cx="1442537" cy="275696"/>
              <a:chOff x="12690949" y="10046830"/>
              <a:chExt cx="1442537" cy="275696"/>
            </a:xfrm>
          </p:grpSpPr>
          <p:sp>
            <p:nvSpPr>
              <p:cNvPr id="152" name="Rechthoek 137">
                <a:extLst>
                  <a:ext uri="{FF2B5EF4-FFF2-40B4-BE49-F238E27FC236}">
                    <a16:creationId xmlns:a16="http://schemas.microsoft.com/office/drawing/2014/main" id="{BF49EB80-56F9-E34E-9113-2A34206C074E}"/>
                  </a:ext>
                </a:extLst>
              </p:cNvPr>
              <p:cNvSpPr/>
              <p:nvPr/>
            </p:nvSpPr>
            <p:spPr>
              <a:xfrm>
                <a:off x="12690949" y="10142526"/>
                <a:ext cx="280800" cy="180000"/>
              </a:xfrm>
              <a:prstGeom prst="rect">
                <a:avLst/>
              </a:prstGeom>
              <a:solidFill>
                <a:srgbClr val="FDA4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53" name="Google Shape;759;p31">
                <a:extLst>
                  <a:ext uri="{FF2B5EF4-FFF2-40B4-BE49-F238E27FC236}">
                    <a16:creationId xmlns:a16="http://schemas.microsoft.com/office/drawing/2014/main" id="{DCA85371-3D84-D844-89C7-D09F6103C89D}"/>
                  </a:ext>
                </a:extLst>
              </p:cNvPr>
              <p:cNvSpPr txBox="1"/>
              <p:nvPr/>
            </p:nvSpPr>
            <p:spPr>
              <a:xfrm>
                <a:off x="13085380" y="10046830"/>
                <a:ext cx="1048106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CONTINENTAL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D5C94D83-C07B-8241-AE2A-F427FAFC299E}"/>
                </a:ext>
              </a:extLst>
            </p:cNvPr>
            <p:cNvGrpSpPr/>
            <p:nvPr/>
          </p:nvGrpSpPr>
          <p:grpSpPr>
            <a:xfrm>
              <a:off x="14969743" y="10034212"/>
              <a:ext cx="1199013" cy="283522"/>
              <a:chOff x="14596641" y="10027269"/>
              <a:chExt cx="1199013" cy="283522"/>
            </a:xfrm>
          </p:grpSpPr>
          <p:sp>
            <p:nvSpPr>
              <p:cNvPr id="150" name="Rechthoek 143">
                <a:extLst>
                  <a:ext uri="{FF2B5EF4-FFF2-40B4-BE49-F238E27FC236}">
                    <a16:creationId xmlns:a16="http://schemas.microsoft.com/office/drawing/2014/main" id="{C6BE2547-0FEC-234E-BB4C-5CD246D13551}"/>
                  </a:ext>
                </a:extLst>
              </p:cNvPr>
              <p:cNvSpPr/>
              <p:nvPr/>
            </p:nvSpPr>
            <p:spPr>
              <a:xfrm>
                <a:off x="14596641" y="10130791"/>
                <a:ext cx="280800" cy="180000"/>
              </a:xfrm>
              <a:prstGeom prst="rect">
                <a:avLst/>
              </a:prstGeom>
              <a:solidFill>
                <a:srgbClr val="1520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BE"/>
              </a:p>
            </p:txBody>
          </p:sp>
          <p:sp>
            <p:nvSpPr>
              <p:cNvPr id="151" name="Google Shape;759;p31">
                <a:extLst>
                  <a:ext uri="{FF2B5EF4-FFF2-40B4-BE49-F238E27FC236}">
                    <a16:creationId xmlns:a16="http://schemas.microsoft.com/office/drawing/2014/main" id="{58E67681-4448-6A43-9DED-B20339D910C8}"/>
                  </a:ext>
                </a:extLst>
              </p:cNvPr>
              <p:cNvSpPr txBox="1"/>
              <p:nvPr/>
            </p:nvSpPr>
            <p:spPr>
              <a:xfrm>
                <a:off x="14991072" y="10027269"/>
                <a:ext cx="804582" cy="275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90150" rIns="0" bIns="0" anchor="t" anchorCtr="0">
                <a:spAutoFit/>
              </a:bodyPr>
              <a:lstStyle/>
              <a:p>
                <a:pPr lvl="0"/>
                <a:r>
                  <a:rPr lang="en-GB" sz="1200" b="1" dirty="0">
                    <a:solidFill>
                      <a:schemeClr val="dk1"/>
                    </a:solidFill>
                    <a:latin typeface="DIN Pro" panose="020B0504020101020102" pitchFamily="34" charset="0"/>
                    <a:cs typeface="DIN Pro" panose="020B0504020101020102" pitchFamily="34" charset="0"/>
                    <a:sym typeface="Arial"/>
                  </a:rPr>
                  <a:t>GOODYEAR</a:t>
                </a:r>
                <a:endParaRPr lang="en-GB" sz="1200" dirty="0">
                  <a:latin typeface="DINPro" panose="020B0504020101020102" pitchFamily="34" charset="0"/>
                  <a:cs typeface="DINPro" panose="020B0504020101020102" pitchFamily="34" charset="0"/>
                </a:endParaRPr>
              </a:p>
            </p:txBody>
          </p:sp>
        </p:grpSp>
      </p:grpSp>
      <p:pic>
        <p:nvPicPr>
          <p:cNvPr id="181" name="Picture 180" descr="Logo&#10;&#10;Description automatically generated">
            <a:extLst>
              <a:ext uri="{FF2B5EF4-FFF2-40B4-BE49-F238E27FC236}">
                <a16:creationId xmlns:a16="http://schemas.microsoft.com/office/drawing/2014/main" id="{56A001C7-4D8A-BD44-AF8C-E93B1161AC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72525" y="5289442"/>
            <a:ext cx="1655185" cy="205613"/>
          </a:xfrm>
          <a:prstGeom prst="rect">
            <a:avLst/>
          </a:prstGeom>
        </p:spPr>
      </p:pic>
      <p:sp>
        <p:nvSpPr>
          <p:cNvPr id="136" name="Tekstvak 397">
            <a:extLst>
              <a:ext uri="{FF2B5EF4-FFF2-40B4-BE49-F238E27FC236}">
                <a16:creationId xmlns:a16="http://schemas.microsoft.com/office/drawing/2014/main" id="{8FF52D8F-1146-4132-AC63-BE747F47373B}"/>
              </a:ext>
            </a:extLst>
          </p:cNvPr>
          <p:cNvSpPr txBox="1"/>
          <p:nvPr/>
        </p:nvSpPr>
        <p:spPr>
          <a:xfrm>
            <a:off x="2503318" y="7754576"/>
            <a:ext cx="4172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DIN Pro Light" panose="020B0504020101010102" pitchFamily="34" charset="0"/>
                <a:cs typeface="DIN Pro Light" panose="020B0504020101010102" pitchFamily="34" charset="0"/>
              </a:rPr>
              <a:t>* Le calcul du pourcentage de performance est basé sur la vitesse  du score obtenu  (au ratio 2:1)</a:t>
            </a:r>
          </a:p>
        </p:txBody>
      </p:sp>
    </p:spTree>
    <p:extLst>
      <p:ext uri="{BB962C8B-B14F-4D97-AF65-F5344CB8AC3E}">
        <p14:creationId xmlns:p14="http://schemas.microsoft.com/office/powerpoint/2010/main" val="680585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36"/>
          <p:cNvSpPr txBox="1">
            <a:spLocks noGrp="1"/>
          </p:cNvSpPr>
          <p:nvPr>
            <p:ph type="sldNum" idx="12"/>
          </p:nvPr>
        </p:nvSpPr>
        <p:spPr>
          <a:xfrm>
            <a:off x="2063847" y="10410317"/>
            <a:ext cx="550173" cy="500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  <p:sp>
        <p:nvSpPr>
          <p:cNvPr id="46" name="Google Shape;759;p31">
            <a:extLst>
              <a:ext uri="{FF2B5EF4-FFF2-40B4-BE49-F238E27FC236}">
                <a16:creationId xmlns:a16="http://schemas.microsoft.com/office/drawing/2014/main" id="{24E41647-7120-B84D-AE31-7C2A203A9109}"/>
              </a:ext>
            </a:extLst>
          </p:cNvPr>
          <p:cNvSpPr txBox="1"/>
          <p:nvPr/>
        </p:nvSpPr>
        <p:spPr>
          <a:xfrm>
            <a:off x="5428720" y="3770340"/>
            <a:ext cx="3718693" cy="583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lvl="0"/>
            <a:r>
              <a:rPr lang="en-GB" sz="1600" dirty="0">
                <a:solidFill>
                  <a:schemeClr val="dk1"/>
                </a:solidFill>
                <a:latin typeface="DIN Pro Medium" panose="020B0504020101020102" pitchFamily="34" charset="0"/>
                <a:cs typeface="DIN Pro Medium" panose="020B0504020101020102" pitchFamily="34" charset="0"/>
                <a:sym typeface="Arial"/>
              </a:rPr>
              <a:t> </a:t>
            </a:r>
            <a:r>
              <a:rPr lang="en-GB" sz="1600" dirty="0">
                <a:solidFill>
                  <a:schemeClr val="dk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PERFORMANCE </a:t>
            </a:r>
            <a:r>
              <a:rPr lang="en-GB" sz="1600" b="1" dirty="0">
                <a:solidFill>
                  <a:schemeClr val="dk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DE FREINAGE SUR LE MOUILLE</a:t>
            </a:r>
            <a:r>
              <a:rPr lang="en-GB" sz="1600" dirty="0">
                <a:solidFill>
                  <a:schemeClr val="dk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[%]*</a:t>
            </a:r>
            <a:endParaRPr lang="en-GB" sz="1600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47" name="Rechthoek 87">
            <a:extLst>
              <a:ext uri="{FF2B5EF4-FFF2-40B4-BE49-F238E27FC236}">
                <a16:creationId xmlns:a16="http://schemas.microsoft.com/office/drawing/2014/main" id="{800B3D66-B47A-C440-A0A8-D70784952EC4}"/>
              </a:ext>
            </a:extLst>
          </p:cNvPr>
          <p:cNvSpPr/>
          <p:nvPr/>
        </p:nvSpPr>
        <p:spPr>
          <a:xfrm>
            <a:off x="11057395" y="6944816"/>
            <a:ext cx="3296391" cy="399600"/>
          </a:xfrm>
          <a:prstGeom prst="rect">
            <a:avLst/>
          </a:prstGeom>
          <a:solidFill>
            <a:srgbClr val="FDA4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8" name="Rechthoek 88">
            <a:extLst>
              <a:ext uri="{FF2B5EF4-FFF2-40B4-BE49-F238E27FC236}">
                <a16:creationId xmlns:a16="http://schemas.microsoft.com/office/drawing/2014/main" id="{4501833D-6BA9-384B-9DEB-A1E9D3E1C596}"/>
              </a:ext>
            </a:extLst>
          </p:cNvPr>
          <p:cNvSpPr/>
          <p:nvPr/>
        </p:nvSpPr>
        <p:spPr>
          <a:xfrm>
            <a:off x="11057396" y="6449609"/>
            <a:ext cx="3255712" cy="399600"/>
          </a:xfrm>
          <a:prstGeom prst="rect">
            <a:avLst/>
          </a:prstGeom>
          <a:solidFill>
            <a:srgbClr val="0127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49" name="Rechthoek 90">
            <a:extLst>
              <a:ext uri="{FF2B5EF4-FFF2-40B4-BE49-F238E27FC236}">
                <a16:creationId xmlns:a16="http://schemas.microsoft.com/office/drawing/2014/main" id="{B01C779A-E691-4A41-BE02-D96E29019569}"/>
              </a:ext>
            </a:extLst>
          </p:cNvPr>
          <p:cNvSpPr/>
          <p:nvPr/>
        </p:nvSpPr>
        <p:spPr>
          <a:xfrm>
            <a:off x="11046884" y="5922138"/>
            <a:ext cx="2911673" cy="399600"/>
          </a:xfrm>
          <a:prstGeom prst="rect">
            <a:avLst/>
          </a:prstGeom>
          <a:solidFill>
            <a:srgbClr val="162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50" name="Rechthoek 92">
            <a:extLst>
              <a:ext uri="{FF2B5EF4-FFF2-40B4-BE49-F238E27FC236}">
                <a16:creationId xmlns:a16="http://schemas.microsoft.com/office/drawing/2014/main" id="{6FB79156-4B44-9241-A2CB-3E8A390AAB7D}"/>
              </a:ext>
            </a:extLst>
          </p:cNvPr>
          <p:cNvSpPr/>
          <p:nvPr/>
        </p:nvSpPr>
        <p:spPr>
          <a:xfrm>
            <a:off x="11044465" y="5459194"/>
            <a:ext cx="2798671" cy="399600"/>
          </a:xfrm>
          <a:prstGeom prst="rect">
            <a:avLst/>
          </a:prstGeom>
          <a:solidFill>
            <a:srgbClr val="FEE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1" name="Rechthoek 93">
            <a:extLst>
              <a:ext uri="{FF2B5EF4-FFF2-40B4-BE49-F238E27FC236}">
                <a16:creationId xmlns:a16="http://schemas.microsoft.com/office/drawing/2014/main" id="{3532058F-E84B-CF47-9BB5-DCDE83CAFAD8}"/>
              </a:ext>
            </a:extLst>
          </p:cNvPr>
          <p:cNvSpPr/>
          <p:nvPr/>
        </p:nvSpPr>
        <p:spPr>
          <a:xfrm>
            <a:off x="11044464" y="4943927"/>
            <a:ext cx="2583519" cy="399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52" name="object 124">
            <a:extLst>
              <a:ext uri="{FF2B5EF4-FFF2-40B4-BE49-F238E27FC236}">
                <a16:creationId xmlns:a16="http://schemas.microsoft.com/office/drawing/2014/main" id="{C6554BF7-F5EE-0B4C-A109-6F2C7D8B1400}"/>
              </a:ext>
            </a:extLst>
          </p:cNvPr>
          <p:cNvSpPr txBox="1"/>
          <p:nvPr/>
        </p:nvSpPr>
        <p:spPr>
          <a:xfrm>
            <a:off x="10460642" y="4823151"/>
            <a:ext cx="425535" cy="286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200000"/>
              </a:lnSpc>
            </a:pPr>
            <a:r>
              <a:rPr lang="nl-BE" sz="1650" spc="-9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100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9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99.5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93.9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6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91.3</a:t>
            </a:r>
          </a:p>
          <a:p>
            <a:pPr marL="12700" marR="5080" algn="just">
              <a:lnSpc>
                <a:spcPct val="200000"/>
              </a:lnSpc>
            </a:pPr>
            <a:r>
              <a:rPr lang="nl-BE" sz="1650" spc="-6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90.9</a:t>
            </a:r>
            <a:endParaRPr lang="nl-BE" sz="1650" spc="-15" dirty="0">
              <a:solidFill>
                <a:schemeClr val="tx1">
                  <a:lumMod val="85000"/>
                  <a:lumOff val="15000"/>
                </a:schemeClr>
              </a:solidFill>
              <a:latin typeface="DIN Pro Medium" panose="020B0504020101020102" pitchFamily="34" charset="0"/>
              <a:cs typeface="DIN Pro Medium" panose="020B0504020101020102" pitchFamily="34" charset="0"/>
            </a:endParaRPr>
          </a:p>
          <a:p>
            <a:pPr marL="12700" marR="5080" algn="just">
              <a:lnSpc>
                <a:spcPct val="145700"/>
              </a:lnSpc>
            </a:pPr>
            <a:endParaRPr sz="1650" dirty="0">
              <a:solidFill>
                <a:schemeClr val="tx1">
                  <a:lumMod val="85000"/>
                  <a:lumOff val="15000"/>
                </a:schemeClr>
              </a:solidFill>
              <a:latin typeface="DIN Pro Medium" panose="020B0504020101020102" pitchFamily="34" charset="0"/>
              <a:cs typeface="DIN Pro Medium" panose="020B0504020101020102" pitchFamily="34" charset="0"/>
            </a:endParaRPr>
          </a:p>
        </p:txBody>
      </p:sp>
      <p:sp>
        <p:nvSpPr>
          <p:cNvPr id="53" name="object 126">
            <a:extLst>
              <a:ext uri="{FF2B5EF4-FFF2-40B4-BE49-F238E27FC236}">
                <a16:creationId xmlns:a16="http://schemas.microsoft.com/office/drawing/2014/main" id="{D1B2BF4B-2238-6647-997C-448E48F4D8FA}"/>
              </a:ext>
            </a:extLst>
          </p:cNvPr>
          <p:cNvSpPr/>
          <p:nvPr/>
        </p:nvSpPr>
        <p:spPr>
          <a:xfrm>
            <a:off x="11106219" y="6518060"/>
            <a:ext cx="1361215" cy="252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128">
            <a:extLst>
              <a:ext uri="{FF2B5EF4-FFF2-40B4-BE49-F238E27FC236}">
                <a16:creationId xmlns:a16="http://schemas.microsoft.com/office/drawing/2014/main" id="{ACAC5AEE-8840-1443-90D2-5FBE6B59B00E}"/>
              </a:ext>
            </a:extLst>
          </p:cNvPr>
          <p:cNvSpPr/>
          <p:nvPr/>
        </p:nvSpPr>
        <p:spPr>
          <a:xfrm>
            <a:off x="11057395" y="6000007"/>
            <a:ext cx="1361215" cy="252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5" name="Afbeelding 97" descr="Afbeelding met tekening, teken, klok&#10;&#10;Automatisch gegenereerde beschrijving">
            <a:extLst>
              <a:ext uri="{FF2B5EF4-FFF2-40B4-BE49-F238E27FC236}">
                <a16:creationId xmlns:a16="http://schemas.microsoft.com/office/drawing/2014/main" id="{B3C6DC3C-8DC7-034D-AF01-180AC54FEB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85215" y="5531957"/>
            <a:ext cx="963054" cy="251999"/>
          </a:xfrm>
          <a:prstGeom prst="rect">
            <a:avLst/>
          </a:prstGeom>
        </p:spPr>
      </p:pic>
      <p:sp>
        <p:nvSpPr>
          <p:cNvPr id="68" name="Google Shape;759;p31">
            <a:extLst>
              <a:ext uri="{FF2B5EF4-FFF2-40B4-BE49-F238E27FC236}">
                <a16:creationId xmlns:a16="http://schemas.microsoft.com/office/drawing/2014/main" id="{146DFD9D-EB83-0D4B-A361-D71932512280}"/>
              </a:ext>
            </a:extLst>
          </p:cNvPr>
          <p:cNvSpPr txBox="1"/>
          <p:nvPr/>
        </p:nvSpPr>
        <p:spPr>
          <a:xfrm>
            <a:off x="10460642" y="3791371"/>
            <a:ext cx="3893144" cy="5834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lvl="0"/>
            <a:r>
              <a:rPr lang="en-GB" sz="1600" dirty="0">
                <a:solidFill>
                  <a:schemeClr val="dk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PERFORMANCE </a:t>
            </a:r>
            <a:r>
              <a:rPr lang="en-GB" sz="1600" b="1" dirty="0">
                <a:solidFill>
                  <a:schemeClr val="dk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DE GRIP LATERAL SUR LE MOUILLE</a:t>
            </a:r>
            <a:r>
              <a:rPr lang="en-GB" sz="1600" dirty="0">
                <a:solidFill>
                  <a:schemeClr val="dk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</a:rPr>
              <a:t>[%]*</a:t>
            </a:r>
            <a:endParaRPr lang="en-GB" sz="1600" dirty="0"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69" name="object 129">
            <a:extLst>
              <a:ext uri="{FF2B5EF4-FFF2-40B4-BE49-F238E27FC236}">
                <a16:creationId xmlns:a16="http://schemas.microsoft.com/office/drawing/2014/main" id="{A9DFDE77-799D-254C-B1B3-CE72D9D92361}"/>
              </a:ext>
            </a:extLst>
          </p:cNvPr>
          <p:cNvSpPr/>
          <p:nvPr/>
        </p:nvSpPr>
        <p:spPr>
          <a:xfrm>
            <a:off x="11068845" y="7015065"/>
            <a:ext cx="1361215" cy="252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Rechthoek 112">
            <a:extLst>
              <a:ext uri="{FF2B5EF4-FFF2-40B4-BE49-F238E27FC236}">
                <a16:creationId xmlns:a16="http://schemas.microsoft.com/office/drawing/2014/main" id="{B3DEE67F-9E54-1645-BFBB-8F5A3E8658D8}"/>
              </a:ext>
            </a:extLst>
          </p:cNvPr>
          <p:cNvSpPr/>
          <p:nvPr/>
        </p:nvSpPr>
        <p:spPr>
          <a:xfrm>
            <a:off x="5717153" y="6949537"/>
            <a:ext cx="3138985" cy="348253"/>
          </a:xfrm>
          <a:prstGeom prst="rect">
            <a:avLst/>
          </a:prstGeom>
          <a:solidFill>
            <a:srgbClr val="1621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1" name="Rechthoek 113">
            <a:extLst>
              <a:ext uri="{FF2B5EF4-FFF2-40B4-BE49-F238E27FC236}">
                <a16:creationId xmlns:a16="http://schemas.microsoft.com/office/drawing/2014/main" id="{B5C408D7-B1F1-3546-A8DD-0AEDD28B7D65}"/>
              </a:ext>
            </a:extLst>
          </p:cNvPr>
          <p:cNvSpPr/>
          <p:nvPr/>
        </p:nvSpPr>
        <p:spPr>
          <a:xfrm>
            <a:off x="5717153" y="6454330"/>
            <a:ext cx="3413877" cy="348253"/>
          </a:xfrm>
          <a:prstGeom prst="rect">
            <a:avLst/>
          </a:prstGeom>
          <a:solidFill>
            <a:srgbClr val="FDA4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2" name="Rechthoek 114">
            <a:extLst>
              <a:ext uri="{FF2B5EF4-FFF2-40B4-BE49-F238E27FC236}">
                <a16:creationId xmlns:a16="http://schemas.microsoft.com/office/drawing/2014/main" id="{8B9CDBCE-402E-654A-A982-A026D169AF90}"/>
              </a:ext>
            </a:extLst>
          </p:cNvPr>
          <p:cNvSpPr/>
          <p:nvPr/>
        </p:nvSpPr>
        <p:spPr>
          <a:xfrm>
            <a:off x="5706642" y="5926859"/>
            <a:ext cx="3413877" cy="348253"/>
          </a:xfrm>
          <a:prstGeom prst="rect">
            <a:avLst/>
          </a:prstGeom>
          <a:solidFill>
            <a:srgbClr val="0127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dirty="0"/>
          </a:p>
        </p:txBody>
      </p:sp>
      <p:sp>
        <p:nvSpPr>
          <p:cNvPr id="73" name="Rechthoek 115">
            <a:extLst>
              <a:ext uri="{FF2B5EF4-FFF2-40B4-BE49-F238E27FC236}">
                <a16:creationId xmlns:a16="http://schemas.microsoft.com/office/drawing/2014/main" id="{2FC3F5C0-4D70-7942-B72A-62664739AEBB}"/>
              </a:ext>
            </a:extLst>
          </p:cNvPr>
          <p:cNvSpPr/>
          <p:nvPr/>
        </p:nvSpPr>
        <p:spPr>
          <a:xfrm>
            <a:off x="5704223" y="5463914"/>
            <a:ext cx="3671479" cy="39042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4" name="Rechthoek 116">
            <a:extLst>
              <a:ext uri="{FF2B5EF4-FFF2-40B4-BE49-F238E27FC236}">
                <a16:creationId xmlns:a16="http://schemas.microsoft.com/office/drawing/2014/main" id="{1D3F1025-B944-D540-AE9D-2122D0C3248B}"/>
              </a:ext>
            </a:extLst>
          </p:cNvPr>
          <p:cNvSpPr/>
          <p:nvPr/>
        </p:nvSpPr>
        <p:spPr>
          <a:xfrm>
            <a:off x="5704222" y="4956022"/>
            <a:ext cx="3893144" cy="390429"/>
          </a:xfrm>
          <a:prstGeom prst="rect">
            <a:avLst/>
          </a:prstGeom>
          <a:solidFill>
            <a:srgbClr val="FEE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5" name="object 124">
            <a:extLst>
              <a:ext uri="{FF2B5EF4-FFF2-40B4-BE49-F238E27FC236}">
                <a16:creationId xmlns:a16="http://schemas.microsoft.com/office/drawing/2014/main" id="{A1D58313-854F-5240-B1C7-17DD6E41C5A9}"/>
              </a:ext>
            </a:extLst>
          </p:cNvPr>
          <p:cNvSpPr txBox="1"/>
          <p:nvPr/>
        </p:nvSpPr>
        <p:spPr>
          <a:xfrm>
            <a:off x="5068846" y="4827871"/>
            <a:ext cx="477090" cy="2864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200000"/>
              </a:lnSpc>
            </a:pPr>
            <a:r>
              <a:rPr lang="nl-BE" sz="1650" spc="-9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105.7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9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100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7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97.9</a:t>
            </a:r>
            <a:r>
              <a:rPr sz="1650" spc="-5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 </a:t>
            </a:r>
            <a:r>
              <a:rPr lang="nl-BE" sz="1650" spc="-6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95.7</a:t>
            </a:r>
          </a:p>
          <a:p>
            <a:pPr marL="12700" marR="5080" algn="just">
              <a:lnSpc>
                <a:spcPct val="200000"/>
              </a:lnSpc>
            </a:pPr>
            <a:r>
              <a:rPr lang="nl-BE" sz="1650" spc="-60" dirty="0">
                <a:solidFill>
                  <a:schemeClr val="tx1">
                    <a:lumMod val="85000"/>
                    <a:lumOff val="15000"/>
                  </a:schemeClr>
                </a:solidFill>
                <a:latin typeface="DIN Pro Medium" panose="020B0504020101020102" pitchFamily="34" charset="0"/>
                <a:cs typeface="DIN Pro Medium" panose="020B0504020101020102" pitchFamily="34" charset="0"/>
              </a:rPr>
              <a:t>93</a:t>
            </a:r>
            <a:endParaRPr lang="nl-BE" sz="1650" spc="-15" dirty="0">
              <a:solidFill>
                <a:schemeClr val="tx1">
                  <a:lumMod val="85000"/>
                  <a:lumOff val="15000"/>
                </a:schemeClr>
              </a:solidFill>
              <a:latin typeface="DIN Pro Medium" panose="020B0504020101020102" pitchFamily="34" charset="0"/>
              <a:cs typeface="DIN Pro Medium" panose="020B0504020101020102" pitchFamily="34" charset="0"/>
            </a:endParaRPr>
          </a:p>
          <a:p>
            <a:pPr marL="12700" marR="5080" algn="just">
              <a:lnSpc>
                <a:spcPct val="145700"/>
              </a:lnSpc>
            </a:pPr>
            <a:endParaRPr sz="1650" dirty="0">
              <a:solidFill>
                <a:schemeClr val="tx1">
                  <a:lumMod val="85000"/>
                  <a:lumOff val="15000"/>
                </a:schemeClr>
              </a:solidFill>
              <a:latin typeface="DIN Pro Medium" panose="020B0504020101020102" pitchFamily="34" charset="0"/>
              <a:cs typeface="DIN Pro Medium" panose="020B0504020101020102" pitchFamily="34" charset="0"/>
            </a:endParaRPr>
          </a:p>
        </p:txBody>
      </p:sp>
      <p:sp>
        <p:nvSpPr>
          <p:cNvPr id="76" name="object 126">
            <a:extLst>
              <a:ext uri="{FF2B5EF4-FFF2-40B4-BE49-F238E27FC236}">
                <a16:creationId xmlns:a16="http://schemas.microsoft.com/office/drawing/2014/main" id="{2DFB9175-AB40-734E-9EB6-34A45DDE9FB4}"/>
              </a:ext>
            </a:extLst>
          </p:cNvPr>
          <p:cNvSpPr/>
          <p:nvPr/>
        </p:nvSpPr>
        <p:spPr>
          <a:xfrm>
            <a:off x="5704222" y="5997414"/>
            <a:ext cx="1361215" cy="252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128">
            <a:extLst>
              <a:ext uri="{FF2B5EF4-FFF2-40B4-BE49-F238E27FC236}">
                <a16:creationId xmlns:a16="http://schemas.microsoft.com/office/drawing/2014/main" id="{EAF1D3FD-F823-8340-A541-25FE47D383D2}"/>
              </a:ext>
            </a:extLst>
          </p:cNvPr>
          <p:cNvSpPr/>
          <p:nvPr/>
        </p:nvSpPr>
        <p:spPr>
          <a:xfrm>
            <a:off x="5753056" y="7001633"/>
            <a:ext cx="1361215" cy="252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78" name="Afbeelding 120" descr="Afbeelding met tekening, teken, klok&#10;&#10;Automatisch gegenereerde beschrijving">
            <a:extLst>
              <a:ext uri="{FF2B5EF4-FFF2-40B4-BE49-F238E27FC236}">
                <a16:creationId xmlns:a16="http://schemas.microsoft.com/office/drawing/2014/main" id="{F639A2B5-ED23-AE40-AC1F-FBDF84E069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0230" y="5020361"/>
            <a:ext cx="963054" cy="251999"/>
          </a:xfrm>
          <a:prstGeom prst="rect">
            <a:avLst/>
          </a:prstGeom>
        </p:spPr>
      </p:pic>
      <p:sp>
        <p:nvSpPr>
          <p:cNvPr id="91" name="object 129">
            <a:extLst>
              <a:ext uri="{FF2B5EF4-FFF2-40B4-BE49-F238E27FC236}">
                <a16:creationId xmlns:a16="http://schemas.microsoft.com/office/drawing/2014/main" id="{825C053F-BEE7-4C42-9119-B57EEA6D13C0}"/>
              </a:ext>
            </a:extLst>
          </p:cNvPr>
          <p:cNvSpPr/>
          <p:nvPr/>
        </p:nvSpPr>
        <p:spPr>
          <a:xfrm>
            <a:off x="5734709" y="6505306"/>
            <a:ext cx="1361215" cy="252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Google Shape;1141;p73">
            <a:extLst>
              <a:ext uri="{FF2B5EF4-FFF2-40B4-BE49-F238E27FC236}">
                <a16:creationId xmlns:a16="http://schemas.microsoft.com/office/drawing/2014/main" id="{3EA7190C-BE7A-E44C-BEC1-6F27A892CCDF}"/>
              </a:ext>
            </a:extLst>
          </p:cNvPr>
          <p:cNvSpPr/>
          <p:nvPr/>
        </p:nvSpPr>
        <p:spPr>
          <a:xfrm>
            <a:off x="13396514" y="4593164"/>
            <a:ext cx="955921" cy="540000"/>
          </a:xfrm>
          <a:custGeom>
            <a:avLst/>
            <a:gdLst/>
            <a:ahLst/>
            <a:cxnLst/>
            <a:rect l="l" t="t" r="r" b="b"/>
            <a:pathLst>
              <a:path w="2385059" h="995679" extrusionOk="0">
                <a:moveTo>
                  <a:pt x="0" y="995613"/>
                </a:moveTo>
                <a:lnTo>
                  <a:pt x="83808" y="995613"/>
                </a:lnTo>
                <a:lnTo>
                  <a:pt x="229252" y="995489"/>
                </a:lnTo>
                <a:lnTo>
                  <a:pt x="361142" y="994618"/>
                </a:lnTo>
                <a:lnTo>
                  <a:pt x="481203" y="992253"/>
                </a:lnTo>
                <a:lnTo>
                  <a:pt x="591162" y="987648"/>
                </a:lnTo>
                <a:lnTo>
                  <a:pt x="692743" y="980057"/>
                </a:lnTo>
                <a:lnTo>
                  <a:pt x="787674" y="968732"/>
                </a:lnTo>
                <a:lnTo>
                  <a:pt x="877678" y="952926"/>
                </a:lnTo>
                <a:lnTo>
                  <a:pt x="964482" y="931894"/>
                </a:lnTo>
                <a:lnTo>
                  <a:pt x="1049811" y="904888"/>
                </a:lnTo>
                <a:lnTo>
                  <a:pt x="1135392" y="871161"/>
                </a:lnTo>
                <a:lnTo>
                  <a:pt x="1222949" y="829968"/>
                </a:lnTo>
                <a:lnTo>
                  <a:pt x="1314208" y="780561"/>
                </a:lnTo>
                <a:lnTo>
                  <a:pt x="1410895" y="722193"/>
                </a:lnTo>
                <a:lnTo>
                  <a:pt x="1514736" y="654118"/>
                </a:lnTo>
                <a:lnTo>
                  <a:pt x="1627456" y="575589"/>
                </a:lnTo>
                <a:lnTo>
                  <a:pt x="1750780" y="485859"/>
                </a:lnTo>
                <a:lnTo>
                  <a:pt x="1886435" y="384182"/>
                </a:lnTo>
                <a:lnTo>
                  <a:pt x="2036146" y="269811"/>
                </a:lnTo>
                <a:lnTo>
                  <a:pt x="2201639" y="141999"/>
                </a:lnTo>
                <a:lnTo>
                  <a:pt x="2384639" y="0"/>
                </a:lnTo>
              </a:path>
            </a:pathLst>
          </a:custGeom>
          <a:noFill/>
          <a:ln w="39814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141;p73">
            <a:extLst>
              <a:ext uri="{FF2B5EF4-FFF2-40B4-BE49-F238E27FC236}">
                <a16:creationId xmlns:a16="http://schemas.microsoft.com/office/drawing/2014/main" id="{D40AC3D5-3627-D74F-8F5F-8B9BE849F29A}"/>
              </a:ext>
            </a:extLst>
          </p:cNvPr>
          <p:cNvSpPr/>
          <p:nvPr/>
        </p:nvSpPr>
        <p:spPr>
          <a:xfrm>
            <a:off x="13601006" y="5122036"/>
            <a:ext cx="957600" cy="540000"/>
          </a:xfrm>
          <a:custGeom>
            <a:avLst/>
            <a:gdLst/>
            <a:ahLst/>
            <a:cxnLst/>
            <a:rect l="l" t="t" r="r" b="b"/>
            <a:pathLst>
              <a:path w="2385059" h="995679" extrusionOk="0">
                <a:moveTo>
                  <a:pt x="0" y="995613"/>
                </a:moveTo>
                <a:lnTo>
                  <a:pt x="83808" y="995613"/>
                </a:lnTo>
                <a:lnTo>
                  <a:pt x="229252" y="995489"/>
                </a:lnTo>
                <a:lnTo>
                  <a:pt x="361142" y="994618"/>
                </a:lnTo>
                <a:lnTo>
                  <a:pt x="481203" y="992253"/>
                </a:lnTo>
                <a:lnTo>
                  <a:pt x="591162" y="987648"/>
                </a:lnTo>
                <a:lnTo>
                  <a:pt x="692743" y="980057"/>
                </a:lnTo>
                <a:lnTo>
                  <a:pt x="787674" y="968732"/>
                </a:lnTo>
                <a:lnTo>
                  <a:pt x="877678" y="952926"/>
                </a:lnTo>
                <a:lnTo>
                  <a:pt x="964482" y="931894"/>
                </a:lnTo>
                <a:lnTo>
                  <a:pt x="1049811" y="904888"/>
                </a:lnTo>
                <a:lnTo>
                  <a:pt x="1135392" y="871161"/>
                </a:lnTo>
                <a:lnTo>
                  <a:pt x="1222949" y="829968"/>
                </a:lnTo>
                <a:lnTo>
                  <a:pt x="1314208" y="780561"/>
                </a:lnTo>
                <a:lnTo>
                  <a:pt x="1410895" y="722193"/>
                </a:lnTo>
                <a:lnTo>
                  <a:pt x="1514736" y="654118"/>
                </a:lnTo>
                <a:lnTo>
                  <a:pt x="1627456" y="575589"/>
                </a:lnTo>
                <a:lnTo>
                  <a:pt x="1750780" y="485859"/>
                </a:lnTo>
                <a:lnTo>
                  <a:pt x="1886435" y="384182"/>
                </a:lnTo>
                <a:lnTo>
                  <a:pt x="2036146" y="269811"/>
                </a:lnTo>
                <a:lnTo>
                  <a:pt x="2201639" y="141999"/>
                </a:lnTo>
                <a:lnTo>
                  <a:pt x="2384639" y="0"/>
                </a:lnTo>
              </a:path>
            </a:pathLst>
          </a:custGeom>
          <a:noFill/>
          <a:ln w="396240" cap="flat" cmpd="sng">
            <a:solidFill>
              <a:srgbClr val="FFE30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3" name="Google Shape;1141;p73">
            <a:extLst>
              <a:ext uri="{FF2B5EF4-FFF2-40B4-BE49-F238E27FC236}">
                <a16:creationId xmlns:a16="http://schemas.microsoft.com/office/drawing/2014/main" id="{672EF55A-908F-5B4B-9BB2-DEF4B49A8589}"/>
              </a:ext>
            </a:extLst>
          </p:cNvPr>
          <p:cNvSpPr/>
          <p:nvPr/>
        </p:nvSpPr>
        <p:spPr>
          <a:xfrm>
            <a:off x="13872461" y="5720769"/>
            <a:ext cx="790455" cy="399600"/>
          </a:xfrm>
          <a:custGeom>
            <a:avLst/>
            <a:gdLst/>
            <a:ahLst/>
            <a:cxnLst/>
            <a:rect l="l" t="t" r="r" b="b"/>
            <a:pathLst>
              <a:path w="2385059" h="995679" extrusionOk="0">
                <a:moveTo>
                  <a:pt x="0" y="995613"/>
                </a:moveTo>
                <a:lnTo>
                  <a:pt x="83808" y="995613"/>
                </a:lnTo>
                <a:lnTo>
                  <a:pt x="229252" y="995489"/>
                </a:lnTo>
                <a:lnTo>
                  <a:pt x="361142" y="994618"/>
                </a:lnTo>
                <a:lnTo>
                  <a:pt x="481203" y="992253"/>
                </a:lnTo>
                <a:lnTo>
                  <a:pt x="591162" y="987648"/>
                </a:lnTo>
                <a:lnTo>
                  <a:pt x="692743" y="980057"/>
                </a:lnTo>
                <a:lnTo>
                  <a:pt x="787674" y="968732"/>
                </a:lnTo>
                <a:lnTo>
                  <a:pt x="877678" y="952926"/>
                </a:lnTo>
                <a:lnTo>
                  <a:pt x="964482" y="931894"/>
                </a:lnTo>
                <a:lnTo>
                  <a:pt x="1049811" y="904888"/>
                </a:lnTo>
                <a:lnTo>
                  <a:pt x="1135392" y="871161"/>
                </a:lnTo>
                <a:lnTo>
                  <a:pt x="1222949" y="829968"/>
                </a:lnTo>
                <a:lnTo>
                  <a:pt x="1314208" y="780561"/>
                </a:lnTo>
                <a:lnTo>
                  <a:pt x="1410895" y="722193"/>
                </a:lnTo>
                <a:lnTo>
                  <a:pt x="1514736" y="654118"/>
                </a:lnTo>
                <a:lnTo>
                  <a:pt x="1627456" y="575589"/>
                </a:lnTo>
                <a:lnTo>
                  <a:pt x="1750780" y="485859"/>
                </a:lnTo>
                <a:lnTo>
                  <a:pt x="1886435" y="384182"/>
                </a:lnTo>
                <a:lnTo>
                  <a:pt x="2036146" y="269811"/>
                </a:lnTo>
                <a:lnTo>
                  <a:pt x="2201639" y="141999"/>
                </a:lnTo>
                <a:lnTo>
                  <a:pt x="2384639" y="0"/>
                </a:lnTo>
              </a:path>
            </a:pathLst>
          </a:custGeom>
          <a:noFill/>
          <a:ln w="400050" cap="flat" cmpd="sng">
            <a:solidFill>
              <a:srgbClr val="15206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141;p73">
            <a:extLst>
              <a:ext uri="{FF2B5EF4-FFF2-40B4-BE49-F238E27FC236}">
                <a16:creationId xmlns:a16="http://schemas.microsoft.com/office/drawing/2014/main" id="{2B0D9A47-FD70-9146-851D-670E18B1F43D}"/>
              </a:ext>
            </a:extLst>
          </p:cNvPr>
          <p:cNvSpPr/>
          <p:nvPr/>
        </p:nvSpPr>
        <p:spPr>
          <a:xfrm>
            <a:off x="14163378" y="6250119"/>
            <a:ext cx="790455" cy="390429"/>
          </a:xfrm>
          <a:custGeom>
            <a:avLst/>
            <a:gdLst/>
            <a:ahLst/>
            <a:cxnLst/>
            <a:rect l="l" t="t" r="r" b="b"/>
            <a:pathLst>
              <a:path w="2385059" h="995679" extrusionOk="0">
                <a:moveTo>
                  <a:pt x="0" y="995613"/>
                </a:moveTo>
                <a:lnTo>
                  <a:pt x="83808" y="995613"/>
                </a:lnTo>
                <a:lnTo>
                  <a:pt x="229252" y="995489"/>
                </a:lnTo>
                <a:lnTo>
                  <a:pt x="361142" y="994618"/>
                </a:lnTo>
                <a:lnTo>
                  <a:pt x="481203" y="992253"/>
                </a:lnTo>
                <a:lnTo>
                  <a:pt x="591162" y="987648"/>
                </a:lnTo>
                <a:lnTo>
                  <a:pt x="692743" y="980057"/>
                </a:lnTo>
                <a:lnTo>
                  <a:pt x="787674" y="968732"/>
                </a:lnTo>
                <a:lnTo>
                  <a:pt x="877678" y="952926"/>
                </a:lnTo>
                <a:lnTo>
                  <a:pt x="964482" y="931894"/>
                </a:lnTo>
                <a:lnTo>
                  <a:pt x="1049811" y="904888"/>
                </a:lnTo>
                <a:lnTo>
                  <a:pt x="1135392" y="871161"/>
                </a:lnTo>
                <a:lnTo>
                  <a:pt x="1222949" y="829968"/>
                </a:lnTo>
                <a:lnTo>
                  <a:pt x="1314208" y="780561"/>
                </a:lnTo>
                <a:lnTo>
                  <a:pt x="1410895" y="722193"/>
                </a:lnTo>
                <a:lnTo>
                  <a:pt x="1514736" y="654118"/>
                </a:lnTo>
                <a:lnTo>
                  <a:pt x="1627456" y="575589"/>
                </a:lnTo>
                <a:lnTo>
                  <a:pt x="1750780" y="485859"/>
                </a:lnTo>
                <a:lnTo>
                  <a:pt x="1886435" y="384182"/>
                </a:lnTo>
                <a:lnTo>
                  <a:pt x="2036146" y="269811"/>
                </a:lnTo>
                <a:lnTo>
                  <a:pt x="2201639" y="141999"/>
                </a:lnTo>
                <a:lnTo>
                  <a:pt x="2384639" y="0"/>
                </a:lnTo>
              </a:path>
            </a:pathLst>
          </a:custGeom>
          <a:noFill/>
          <a:ln w="400050" cap="flat" cmpd="sng">
            <a:solidFill>
              <a:srgbClr val="01288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141;p73">
            <a:extLst>
              <a:ext uri="{FF2B5EF4-FFF2-40B4-BE49-F238E27FC236}">
                <a16:creationId xmlns:a16="http://schemas.microsoft.com/office/drawing/2014/main" id="{75DC3ED7-8F2C-1C46-BB94-B0D0D19E0A4D}"/>
              </a:ext>
            </a:extLst>
          </p:cNvPr>
          <p:cNvSpPr/>
          <p:nvPr/>
        </p:nvSpPr>
        <p:spPr>
          <a:xfrm>
            <a:off x="14341302" y="6753835"/>
            <a:ext cx="790455" cy="390429"/>
          </a:xfrm>
          <a:custGeom>
            <a:avLst/>
            <a:gdLst/>
            <a:ahLst/>
            <a:cxnLst/>
            <a:rect l="l" t="t" r="r" b="b"/>
            <a:pathLst>
              <a:path w="2385059" h="995679" extrusionOk="0">
                <a:moveTo>
                  <a:pt x="0" y="995613"/>
                </a:moveTo>
                <a:lnTo>
                  <a:pt x="83808" y="995613"/>
                </a:lnTo>
                <a:lnTo>
                  <a:pt x="229252" y="995489"/>
                </a:lnTo>
                <a:lnTo>
                  <a:pt x="361142" y="994618"/>
                </a:lnTo>
                <a:lnTo>
                  <a:pt x="481203" y="992253"/>
                </a:lnTo>
                <a:lnTo>
                  <a:pt x="591162" y="987648"/>
                </a:lnTo>
                <a:lnTo>
                  <a:pt x="692743" y="980057"/>
                </a:lnTo>
                <a:lnTo>
                  <a:pt x="787674" y="968732"/>
                </a:lnTo>
                <a:lnTo>
                  <a:pt x="877678" y="952926"/>
                </a:lnTo>
                <a:lnTo>
                  <a:pt x="964482" y="931894"/>
                </a:lnTo>
                <a:lnTo>
                  <a:pt x="1049811" y="904888"/>
                </a:lnTo>
                <a:lnTo>
                  <a:pt x="1135392" y="871161"/>
                </a:lnTo>
                <a:lnTo>
                  <a:pt x="1222949" y="829968"/>
                </a:lnTo>
                <a:lnTo>
                  <a:pt x="1314208" y="780561"/>
                </a:lnTo>
                <a:lnTo>
                  <a:pt x="1410895" y="722193"/>
                </a:lnTo>
                <a:lnTo>
                  <a:pt x="1514736" y="654118"/>
                </a:lnTo>
                <a:lnTo>
                  <a:pt x="1627456" y="575589"/>
                </a:lnTo>
                <a:lnTo>
                  <a:pt x="1750780" y="485859"/>
                </a:lnTo>
                <a:lnTo>
                  <a:pt x="1886435" y="384182"/>
                </a:lnTo>
                <a:lnTo>
                  <a:pt x="2036146" y="269811"/>
                </a:lnTo>
                <a:lnTo>
                  <a:pt x="2201639" y="141999"/>
                </a:lnTo>
                <a:lnTo>
                  <a:pt x="2384639" y="0"/>
                </a:lnTo>
              </a:path>
            </a:pathLst>
          </a:custGeom>
          <a:noFill/>
          <a:ln w="400050" cap="flat" cmpd="sng">
            <a:solidFill>
              <a:srgbClr val="FEA40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771;p31">
            <a:extLst>
              <a:ext uri="{FF2B5EF4-FFF2-40B4-BE49-F238E27FC236}">
                <a16:creationId xmlns:a16="http://schemas.microsoft.com/office/drawing/2014/main" id="{CCDC6A37-5DC3-BF4C-8695-4949CF33B0A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854936" y="574928"/>
            <a:ext cx="394228" cy="3942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8" name="Google Shape;760;p31">
            <a:extLst>
              <a:ext uri="{FF2B5EF4-FFF2-40B4-BE49-F238E27FC236}">
                <a16:creationId xmlns:a16="http://schemas.microsoft.com/office/drawing/2014/main" id="{9B518909-0EE4-8449-B7FF-FF434BC9F4BA}"/>
              </a:ext>
            </a:extLst>
          </p:cNvPr>
          <p:cNvCxnSpPr/>
          <p:nvPr/>
        </p:nvCxnSpPr>
        <p:spPr>
          <a:xfrm>
            <a:off x="9710840" y="3130639"/>
            <a:ext cx="502973" cy="0"/>
          </a:xfrm>
          <a:prstGeom prst="straightConnector1">
            <a:avLst/>
          </a:prstGeom>
          <a:noFill/>
          <a:ln w="38100" cap="flat" cmpd="sng">
            <a:solidFill>
              <a:srgbClr val="F21D2A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9" name="Google Shape;759;p31">
            <a:extLst>
              <a:ext uri="{FF2B5EF4-FFF2-40B4-BE49-F238E27FC236}">
                <a16:creationId xmlns:a16="http://schemas.microsoft.com/office/drawing/2014/main" id="{7121675C-ADE4-CC43-847E-A62BCD26DB60}"/>
              </a:ext>
            </a:extLst>
          </p:cNvPr>
          <p:cNvSpPr txBox="1"/>
          <p:nvPr/>
        </p:nvSpPr>
        <p:spPr>
          <a:xfrm>
            <a:off x="6329860" y="2367189"/>
            <a:ext cx="7327709" cy="460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lvl="0" algn="ctr"/>
            <a:r>
              <a:rPr lang="en-GB" sz="2400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INDICATEURS DE </a:t>
            </a:r>
            <a:r>
              <a:rPr lang="en-GB" sz="2400" b="1" dirty="0">
                <a:solidFill>
                  <a:schemeClr val="tx1"/>
                </a:solidFill>
                <a:latin typeface="DINPro" panose="020B0504020101020102" pitchFamily="34" charset="0"/>
                <a:cs typeface="DINPro" panose="020B0504020101020102" pitchFamily="34" charset="0"/>
                <a:sym typeface="Arial"/>
              </a:rPr>
              <a:t>PERFORMANCE SUR LE MOUILLE</a:t>
            </a:r>
            <a:endParaRPr lang="en-GB" sz="2400" dirty="0">
              <a:solidFill>
                <a:schemeClr val="tx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pic>
        <p:nvPicPr>
          <p:cNvPr id="100" name="Picture 99" descr="Logo&#10;&#10;Description automatically generated">
            <a:extLst>
              <a:ext uri="{FF2B5EF4-FFF2-40B4-BE49-F238E27FC236}">
                <a16:creationId xmlns:a16="http://schemas.microsoft.com/office/drawing/2014/main" id="{AB927DC5-489C-F844-AE2A-31221D42A64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80230" y="5557014"/>
            <a:ext cx="1655185" cy="205613"/>
          </a:xfrm>
          <a:prstGeom prst="rect">
            <a:avLst/>
          </a:prstGeom>
        </p:spPr>
      </p:pic>
      <p:pic>
        <p:nvPicPr>
          <p:cNvPr id="101" name="Picture 100" descr="Logo&#10;&#10;Description automatically generated">
            <a:extLst>
              <a:ext uri="{FF2B5EF4-FFF2-40B4-BE49-F238E27FC236}">
                <a16:creationId xmlns:a16="http://schemas.microsoft.com/office/drawing/2014/main" id="{07F10FE1-250C-014A-8748-F8CB6CF7A89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69452" y="5038143"/>
            <a:ext cx="1655185" cy="205613"/>
          </a:xfrm>
          <a:prstGeom prst="rect">
            <a:avLst/>
          </a:prstGeom>
        </p:spPr>
      </p:pic>
      <p:sp>
        <p:nvSpPr>
          <p:cNvPr id="39" name="Tekstvak 397">
            <a:extLst>
              <a:ext uri="{FF2B5EF4-FFF2-40B4-BE49-F238E27FC236}">
                <a16:creationId xmlns:a16="http://schemas.microsoft.com/office/drawing/2014/main" id="{905B6CEC-6408-4C77-902D-2C6C9BAD7E2E}"/>
              </a:ext>
            </a:extLst>
          </p:cNvPr>
          <p:cNvSpPr txBox="1"/>
          <p:nvPr/>
        </p:nvSpPr>
        <p:spPr>
          <a:xfrm>
            <a:off x="5584965" y="7717046"/>
            <a:ext cx="4172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DIN Pro Light" panose="020B0504020101010102" pitchFamily="34" charset="0"/>
                <a:cs typeface="DIN Pro Light" panose="020B0504020101010102" pitchFamily="34" charset="0"/>
              </a:rPr>
              <a:t>* Le calcul du pourcentage de performance est basé sur la vitesse  du score obtenu  (au ratio 2:1)</a:t>
            </a:r>
          </a:p>
        </p:txBody>
      </p:sp>
      <p:sp>
        <p:nvSpPr>
          <p:cNvPr id="40" name="Tekstvak 397">
            <a:extLst>
              <a:ext uri="{FF2B5EF4-FFF2-40B4-BE49-F238E27FC236}">
                <a16:creationId xmlns:a16="http://schemas.microsoft.com/office/drawing/2014/main" id="{F50564AA-6F78-4F0E-BA94-F6B5C8EEF9B4}"/>
              </a:ext>
            </a:extLst>
          </p:cNvPr>
          <p:cNvSpPr txBox="1"/>
          <p:nvPr/>
        </p:nvSpPr>
        <p:spPr>
          <a:xfrm>
            <a:off x="11044464" y="7623856"/>
            <a:ext cx="41723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DIN Pro Light" panose="020B0504020101010102" pitchFamily="34" charset="0"/>
                <a:cs typeface="DIN Pro Light" panose="020B0504020101010102" pitchFamily="34" charset="0"/>
              </a:rPr>
              <a:t>* Le calcul du pourcentage de performance est basé sur la vitesse  du score obtenu  (au ratio 2:1)</a:t>
            </a:r>
          </a:p>
        </p:txBody>
      </p:sp>
      <p:sp>
        <p:nvSpPr>
          <p:cNvPr id="41" name="Google Shape;759;p31">
            <a:extLst>
              <a:ext uri="{FF2B5EF4-FFF2-40B4-BE49-F238E27FC236}">
                <a16:creationId xmlns:a16="http://schemas.microsoft.com/office/drawing/2014/main" id="{60B3F29A-35CB-46EA-9D26-EFBE1835E72F}"/>
              </a:ext>
            </a:extLst>
          </p:cNvPr>
          <p:cNvSpPr txBox="1"/>
          <p:nvPr/>
        </p:nvSpPr>
        <p:spPr>
          <a:xfrm>
            <a:off x="7671140" y="1035338"/>
            <a:ext cx="4761818" cy="368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150" rIns="0" bIns="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  <a:sym typeface="Arial"/>
              </a:rPr>
              <a:t>  Performances </a:t>
            </a:r>
            <a: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</a:rPr>
              <a:t>exceptionnelles</a:t>
            </a:r>
            <a:r>
              <a:rPr lang="fr-FR" sz="1800" dirty="0">
                <a:solidFill>
                  <a:schemeClr val="tx1"/>
                </a:solidFill>
                <a:latin typeface="DIN Pro Light" panose="020B0504020101010102" pitchFamily="34" charset="0"/>
                <a:cs typeface="DIN Pro Light" panose="020B0504020101010102" pitchFamily="34" charset="0"/>
                <a:sym typeface="Arial"/>
              </a:rPr>
              <a:t> sur le mouillé [2/2]</a:t>
            </a:r>
            <a:endParaRPr lang="fr-FR" sz="1800" dirty="0">
              <a:solidFill>
                <a:schemeClr val="tx1"/>
              </a:solidFill>
              <a:latin typeface="DIN Pro Light" panose="020B0504020101010102" pitchFamily="34" charset="0"/>
              <a:cs typeface="DIN Pro Light" panose="020B0504020101010102" pitchFamily="34" charset="0"/>
            </a:endParaRPr>
          </a:p>
        </p:txBody>
      </p:sp>
      <p:sp>
        <p:nvSpPr>
          <p:cNvPr id="44" name="Google Shape;832;p36">
            <a:extLst>
              <a:ext uri="{FF2B5EF4-FFF2-40B4-BE49-F238E27FC236}">
                <a16:creationId xmlns:a16="http://schemas.microsoft.com/office/drawing/2014/main" id="{927AB79E-87A2-476B-940D-838C12978E8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765425" y="10410825"/>
            <a:ext cx="17338675" cy="500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RESULTATS  TUV  – PERFORMANCES EXCEPTIONNELLES SUR LE MOUILLE.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13258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2" name="Google Shape;1172;p54"/>
          <p:cNvSpPr/>
          <p:nvPr/>
        </p:nvSpPr>
        <p:spPr>
          <a:xfrm>
            <a:off x="0" y="0"/>
            <a:ext cx="20104100" cy="11309350"/>
          </a:xfrm>
          <a:custGeom>
            <a:avLst/>
            <a:gdLst/>
            <a:ahLst/>
            <a:cxnLst/>
            <a:rect l="l" t="t" r="r" b="b"/>
            <a:pathLst>
              <a:path w="20104100" h="11308715" extrusionOk="0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gradFill>
            <a:gsLst>
              <a:gs pos="0">
                <a:srgbClr val="182736"/>
              </a:gs>
              <a:gs pos="30000">
                <a:srgbClr val="182736"/>
              </a:gs>
              <a:gs pos="100000">
                <a:schemeClr val="dk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DINPro" panose="020B0504020101020102" pitchFamily="34" charset="0"/>
              <a:cs typeface="DINPro" panose="020B0504020101020102" pitchFamily="34" charset="0"/>
              <a:sym typeface="Arial"/>
            </a:endParaRPr>
          </a:p>
        </p:txBody>
      </p:sp>
      <p:pic>
        <p:nvPicPr>
          <p:cNvPr id="1173" name="Google Shape;1173;p54"/>
          <p:cNvPicPr preferRelativeResize="0"/>
          <p:nvPr/>
        </p:nvPicPr>
        <p:blipFill rotWithShape="1">
          <a:blip r:embed="rId3">
            <a:alphaModFix/>
          </a:blip>
          <a:srcRect t="9554" b="6000"/>
          <a:stretch/>
        </p:blipFill>
        <p:spPr>
          <a:xfrm>
            <a:off x="0" y="0"/>
            <a:ext cx="20104099" cy="1130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2">
            <a:extLst>
              <a:ext uri="{FF2B5EF4-FFF2-40B4-BE49-F238E27FC236}">
                <a16:creationId xmlns:a16="http://schemas.microsoft.com/office/drawing/2014/main" id="{CB1DCB6C-E946-8B41-B72A-2A2A076535F8}"/>
              </a:ext>
            </a:extLst>
          </p:cNvPr>
          <p:cNvSpPr/>
          <p:nvPr/>
        </p:nvSpPr>
        <p:spPr>
          <a:xfrm>
            <a:off x="0" y="0"/>
            <a:ext cx="20102688" cy="11308556"/>
          </a:xfrm>
          <a:custGeom>
            <a:avLst/>
            <a:gdLst/>
            <a:ahLst/>
            <a:cxnLst/>
            <a:rect l="l" t="t" r="r" b="b"/>
            <a:pathLst>
              <a:path w="20104100" h="11308715">
                <a:moveTo>
                  <a:pt x="0" y="11308556"/>
                </a:moveTo>
                <a:lnTo>
                  <a:pt x="20104099" y="11308556"/>
                </a:lnTo>
                <a:lnTo>
                  <a:pt x="20104099" y="0"/>
                </a:lnTo>
                <a:lnTo>
                  <a:pt x="0" y="0"/>
                </a:lnTo>
                <a:lnTo>
                  <a:pt x="0" y="1130855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 sz="2309" dirty="0"/>
          </a:p>
        </p:txBody>
      </p:sp>
      <p:sp>
        <p:nvSpPr>
          <p:cNvPr id="12" name="object 22">
            <a:extLst>
              <a:ext uri="{FF2B5EF4-FFF2-40B4-BE49-F238E27FC236}">
                <a16:creationId xmlns:a16="http://schemas.microsoft.com/office/drawing/2014/main" id="{996F734B-7CE0-7945-A366-F4FA6336664A}"/>
              </a:ext>
            </a:extLst>
          </p:cNvPr>
          <p:cNvSpPr txBox="1"/>
          <p:nvPr/>
        </p:nvSpPr>
        <p:spPr>
          <a:xfrm>
            <a:off x="8677445" y="10034379"/>
            <a:ext cx="2749206" cy="201977"/>
          </a:xfrm>
          <a:prstGeom prst="rect">
            <a:avLst/>
          </a:prstGeom>
        </p:spPr>
        <p:txBody>
          <a:bodyPr vert="horz" wrap="square" lIns="0" tIns="17144" rIns="0" bIns="0" rtlCol="0">
            <a:spAutoFit/>
          </a:bodyPr>
          <a:lstStyle/>
          <a:p>
            <a:pPr marL="12699" algn="ctr">
              <a:spcBef>
                <a:spcPts val="135"/>
              </a:spcBef>
            </a:pPr>
            <a:r>
              <a:rPr sz="1200" spc="-40" dirty="0">
                <a:latin typeface="DINPro" panose="020B0504020101020102" pitchFamily="34" charset="0"/>
                <a:ea typeface="Arial" charset="0"/>
                <a:cs typeface="DINPro" panose="020B0504020101020102" pitchFamily="34" charset="0"/>
              </a:rPr>
              <a:t>20</a:t>
            </a:r>
            <a:r>
              <a:rPr lang="it-IT" sz="1200" spc="-40" dirty="0">
                <a:latin typeface="DINPro" panose="020B0504020101020102" pitchFamily="34" charset="0"/>
                <a:ea typeface="Arial" charset="0"/>
                <a:cs typeface="DINPro" panose="020B0504020101020102" pitchFamily="34" charset="0"/>
              </a:rPr>
              <a:t>20</a:t>
            </a:r>
            <a:r>
              <a:rPr sz="1200" spc="-40" dirty="0">
                <a:latin typeface="DINPro" panose="020B0504020101020102" pitchFamily="34" charset="0"/>
                <a:ea typeface="Arial" charset="0"/>
                <a:cs typeface="DINPro" panose="020B0504020101020102" pitchFamily="34" charset="0"/>
              </a:rPr>
              <a:t> </a:t>
            </a:r>
            <a:r>
              <a:rPr sz="1200" spc="25" dirty="0">
                <a:latin typeface="DINPro" panose="020B0504020101020102" pitchFamily="34" charset="0"/>
                <a:ea typeface="Arial" charset="0"/>
                <a:cs typeface="DINPro" panose="020B0504020101020102" pitchFamily="34" charset="0"/>
              </a:rPr>
              <a:t>© </a:t>
            </a:r>
            <a:r>
              <a:rPr sz="1200" spc="10" dirty="0">
                <a:latin typeface="DINPro" panose="020B0504020101020102" pitchFamily="34" charset="0"/>
                <a:ea typeface="Arial" charset="0"/>
                <a:cs typeface="DINPro" panose="020B0504020101020102" pitchFamily="34" charset="0"/>
              </a:rPr>
              <a:t>BRIDGESTONE</a:t>
            </a:r>
            <a:endParaRPr sz="1200" dirty="0">
              <a:latin typeface="DINPro" panose="020B0504020101020102" pitchFamily="34" charset="0"/>
              <a:ea typeface="Arial" charset="0"/>
              <a:cs typeface="DINPro" panose="020B0504020101020102" pitchFamily="34" charset="0"/>
            </a:endParaRPr>
          </a:p>
        </p:txBody>
      </p:sp>
      <p:sp>
        <p:nvSpPr>
          <p:cNvPr id="5" name="Google Shape;54;p1">
            <a:extLst>
              <a:ext uri="{FF2B5EF4-FFF2-40B4-BE49-F238E27FC236}">
                <a16:creationId xmlns:a16="http://schemas.microsoft.com/office/drawing/2014/main" id="{74E75228-9C20-F946-BC26-4AF3CBF92909}"/>
              </a:ext>
            </a:extLst>
          </p:cNvPr>
          <p:cNvSpPr/>
          <p:nvPr/>
        </p:nvSpPr>
        <p:spPr>
          <a:xfrm>
            <a:off x="9040828" y="5273647"/>
            <a:ext cx="683749" cy="759139"/>
          </a:xfrm>
          <a:custGeom>
            <a:avLst/>
            <a:gdLst/>
            <a:ahLst/>
            <a:cxnLst/>
            <a:rect l="l" t="t" r="r" b="b"/>
            <a:pathLst>
              <a:path w="414654" h="460375" extrusionOk="0">
                <a:moveTo>
                  <a:pt x="272756" y="0"/>
                </a:moveTo>
                <a:lnTo>
                  <a:pt x="218943" y="1806"/>
                </a:lnTo>
                <a:lnTo>
                  <a:pt x="174423" y="8238"/>
                </a:lnTo>
                <a:lnTo>
                  <a:pt x="137764" y="20815"/>
                </a:lnTo>
                <a:lnTo>
                  <a:pt x="82290" y="70479"/>
                </a:lnTo>
                <a:lnTo>
                  <a:pt x="60609" y="110602"/>
                </a:lnTo>
                <a:lnTo>
                  <a:pt x="41052" y="162946"/>
                </a:lnTo>
                <a:lnTo>
                  <a:pt x="22188" y="229029"/>
                </a:lnTo>
                <a:lnTo>
                  <a:pt x="7619" y="291303"/>
                </a:lnTo>
                <a:lnTo>
                  <a:pt x="0" y="342023"/>
                </a:lnTo>
                <a:lnTo>
                  <a:pt x="406" y="382191"/>
                </a:lnTo>
                <a:lnTo>
                  <a:pt x="29597" y="434878"/>
                </a:lnTo>
                <a:lnTo>
                  <a:pt x="103798" y="457381"/>
                </a:lnTo>
                <a:lnTo>
                  <a:pt x="160466" y="459818"/>
                </a:lnTo>
                <a:lnTo>
                  <a:pt x="213071" y="458756"/>
                </a:lnTo>
                <a:lnTo>
                  <a:pt x="253952" y="455750"/>
                </a:lnTo>
                <a:lnTo>
                  <a:pt x="288929" y="451071"/>
                </a:lnTo>
                <a:lnTo>
                  <a:pt x="323822" y="444991"/>
                </a:lnTo>
                <a:lnTo>
                  <a:pt x="340604" y="382061"/>
                </a:lnTo>
                <a:lnTo>
                  <a:pt x="183418" y="382061"/>
                </a:lnTo>
                <a:lnTo>
                  <a:pt x="145968" y="378550"/>
                </a:lnTo>
                <a:lnTo>
                  <a:pt x="126585" y="365407"/>
                </a:lnTo>
                <a:lnTo>
                  <a:pt x="122232" y="338715"/>
                </a:lnTo>
                <a:lnTo>
                  <a:pt x="129872" y="294561"/>
                </a:lnTo>
                <a:lnTo>
                  <a:pt x="146467" y="229029"/>
                </a:lnTo>
                <a:lnTo>
                  <a:pt x="170481" y="147525"/>
                </a:lnTo>
                <a:lnTo>
                  <a:pt x="193146" y="99210"/>
                </a:lnTo>
                <a:lnTo>
                  <a:pt x="250851" y="70154"/>
                </a:lnTo>
                <a:lnTo>
                  <a:pt x="411781" y="70154"/>
                </a:lnTo>
                <a:lnTo>
                  <a:pt x="400388" y="42994"/>
                </a:lnTo>
                <a:lnTo>
                  <a:pt x="374779" y="20190"/>
                </a:lnTo>
                <a:lnTo>
                  <a:pt x="333120" y="5318"/>
                </a:lnTo>
                <a:lnTo>
                  <a:pt x="272756" y="0"/>
                </a:lnTo>
                <a:close/>
              </a:path>
              <a:path w="414654" h="460375" extrusionOk="0">
                <a:moveTo>
                  <a:pt x="380690" y="231741"/>
                </a:moveTo>
                <a:lnTo>
                  <a:pt x="259479" y="231741"/>
                </a:lnTo>
                <a:lnTo>
                  <a:pt x="219124" y="380030"/>
                </a:lnTo>
                <a:lnTo>
                  <a:pt x="212298" y="380674"/>
                </a:lnTo>
                <a:lnTo>
                  <a:pt x="204306" y="381336"/>
                </a:lnTo>
                <a:lnTo>
                  <a:pt x="194797" y="381853"/>
                </a:lnTo>
                <a:lnTo>
                  <a:pt x="183418" y="382061"/>
                </a:lnTo>
                <a:lnTo>
                  <a:pt x="340604" y="382061"/>
                </a:lnTo>
                <a:lnTo>
                  <a:pt x="380690" y="231741"/>
                </a:lnTo>
                <a:close/>
              </a:path>
              <a:path w="414654" h="460375" extrusionOk="0">
                <a:moveTo>
                  <a:pt x="411781" y="70154"/>
                </a:moveTo>
                <a:lnTo>
                  <a:pt x="250851" y="70154"/>
                </a:lnTo>
                <a:lnTo>
                  <a:pt x="278217" y="75798"/>
                </a:lnTo>
                <a:lnTo>
                  <a:pt x="291144" y="91253"/>
                </a:lnTo>
                <a:lnTo>
                  <a:pt x="292882" y="114311"/>
                </a:lnTo>
                <a:lnTo>
                  <a:pt x="286682" y="142760"/>
                </a:lnTo>
                <a:lnTo>
                  <a:pt x="407443" y="142760"/>
                </a:lnTo>
                <a:lnTo>
                  <a:pt x="414067" y="105902"/>
                </a:lnTo>
                <a:lnTo>
                  <a:pt x="412600" y="72106"/>
                </a:lnTo>
                <a:lnTo>
                  <a:pt x="411781" y="701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968" dirty="0">
              <a:solidFill>
                <a:schemeClr val="dk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6" name="Google Shape;55;p1">
            <a:extLst>
              <a:ext uri="{FF2B5EF4-FFF2-40B4-BE49-F238E27FC236}">
                <a16:creationId xmlns:a16="http://schemas.microsoft.com/office/drawing/2014/main" id="{A670B248-6F7B-7F4D-BD09-617EB70767CB}"/>
              </a:ext>
            </a:extLst>
          </p:cNvPr>
          <p:cNvSpPr/>
          <p:nvPr/>
        </p:nvSpPr>
        <p:spPr>
          <a:xfrm>
            <a:off x="9706502" y="5284000"/>
            <a:ext cx="629300" cy="741339"/>
          </a:xfrm>
          <a:custGeom>
            <a:avLst/>
            <a:gdLst/>
            <a:ahLst/>
            <a:cxnLst/>
            <a:rect l="l" t="t" r="r" b="b"/>
            <a:pathLst>
              <a:path w="381635" h="449580" extrusionOk="0">
                <a:moveTo>
                  <a:pt x="381073" y="0"/>
                </a:moveTo>
                <a:lnTo>
                  <a:pt x="193162" y="0"/>
                </a:lnTo>
                <a:lnTo>
                  <a:pt x="143947" y="4011"/>
                </a:lnTo>
                <a:lnTo>
                  <a:pt x="109426" y="21631"/>
                </a:lnTo>
                <a:lnTo>
                  <a:pt x="83843" y="61238"/>
                </a:lnTo>
                <a:lnTo>
                  <a:pt x="61438" y="131210"/>
                </a:lnTo>
                <a:lnTo>
                  <a:pt x="5650" y="345706"/>
                </a:lnTo>
                <a:lnTo>
                  <a:pt x="0" y="392218"/>
                </a:lnTo>
                <a:lnTo>
                  <a:pt x="8691" y="424366"/>
                </a:lnTo>
                <a:lnTo>
                  <a:pt x="31621" y="443019"/>
                </a:lnTo>
                <a:lnTo>
                  <a:pt x="68684" y="449043"/>
                </a:lnTo>
                <a:lnTo>
                  <a:pt x="230878" y="449043"/>
                </a:lnTo>
                <a:lnTo>
                  <a:pt x="270347" y="437309"/>
                </a:lnTo>
                <a:lnTo>
                  <a:pt x="293285" y="406029"/>
                </a:lnTo>
                <a:lnTo>
                  <a:pt x="143761" y="371716"/>
                </a:lnTo>
                <a:lnTo>
                  <a:pt x="133849" y="370772"/>
                </a:lnTo>
                <a:lnTo>
                  <a:pt x="127612" y="367741"/>
                </a:lnTo>
                <a:lnTo>
                  <a:pt x="124881" y="362320"/>
                </a:lnTo>
                <a:lnTo>
                  <a:pt x="125489" y="354209"/>
                </a:lnTo>
                <a:lnTo>
                  <a:pt x="152870" y="246955"/>
                </a:lnTo>
                <a:lnTo>
                  <a:pt x="314415" y="246955"/>
                </a:lnTo>
                <a:lnTo>
                  <a:pt x="332634" y="176528"/>
                </a:lnTo>
                <a:lnTo>
                  <a:pt x="171100" y="176528"/>
                </a:lnTo>
                <a:lnTo>
                  <a:pt x="189435" y="105033"/>
                </a:lnTo>
                <a:lnTo>
                  <a:pt x="194703" y="91733"/>
                </a:lnTo>
                <a:lnTo>
                  <a:pt x="203547" y="80718"/>
                </a:lnTo>
                <a:lnTo>
                  <a:pt x="216360" y="73211"/>
                </a:lnTo>
                <a:lnTo>
                  <a:pt x="233538" y="70437"/>
                </a:lnTo>
                <a:lnTo>
                  <a:pt x="362864" y="70437"/>
                </a:lnTo>
                <a:lnTo>
                  <a:pt x="381073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968" dirty="0">
              <a:solidFill>
                <a:schemeClr val="dk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7" name="Google Shape;56;p1">
            <a:extLst>
              <a:ext uri="{FF2B5EF4-FFF2-40B4-BE49-F238E27FC236}">
                <a16:creationId xmlns:a16="http://schemas.microsoft.com/office/drawing/2014/main" id="{D3997045-4B75-1D44-B529-FC9323C633A9}"/>
              </a:ext>
            </a:extLst>
          </p:cNvPr>
          <p:cNvSpPr/>
          <p:nvPr/>
        </p:nvSpPr>
        <p:spPr>
          <a:xfrm>
            <a:off x="12753119" y="5284000"/>
            <a:ext cx="629300" cy="741339"/>
          </a:xfrm>
          <a:custGeom>
            <a:avLst/>
            <a:gdLst/>
            <a:ahLst/>
            <a:cxnLst/>
            <a:rect l="l" t="t" r="r" b="b"/>
            <a:pathLst>
              <a:path w="381635" h="449580" extrusionOk="0">
                <a:moveTo>
                  <a:pt x="381114" y="0"/>
                </a:moveTo>
                <a:lnTo>
                  <a:pt x="193162" y="0"/>
                </a:lnTo>
                <a:lnTo>
                  <a:pt x="143949" y="4011"/>
                </a:lnTo>
                <a:lnTo>
                  <a:pt x="109434" y="21631"/>
                </a:lnTo>
                <a:lnTo>
                  <a:pt x="83852" y="61238"/>
                </a:lnTo>
                <a:lnTo>
                  <a:pt x="61438" y="131210"/>
                </a:lnTo>
                <a:lnTo>
                  <a:pt x="5649" y="345706"/>
                </a:lnTo>
                <a:lnTo>
                  <a:pt x="0" y="392218"/>
                </a:lnTo>
                <a:lnTo>
                  <a:pt x="8692" y="424366"/>
                </a:lnTo>
                <a:lnTo>
                  <a:pt x="31625" y="443019"/>
                </a:lnTo>
                <a:lnTo>
                  <a:pt x="68695" y="449043"/>
                </a:lnTo>
                <a:lnTo>
                  <a:pt x="230920" y="449043"/>
                </a:lnTo>
                <a:lnTo>
                  <a:pt x="270370" y="437309"/>
                </a:lnTo>
                <a:lnTo>
                  <a:pt x="293306" y="406029"/>
                </a:lnTo>
                <a:lnTo>
                  <a:pt x="143760" y="371716"/>
                </a:lnTo>
                <a:lnTo>
                  <a:pt x="133857" y="370772"/>
                </a:lnTo>
                <a:lnTo>
                  <a:pt x="127616" y="367741"/>
                </a:lnTo>
                <a:lnTo>
                  <a:pt x="124879" y="362320"/>
                </a:lnTo>
                <a:lnTo>
                  <a:pt x="125489" y="354209"/>
                </a:lnTo>
                <a:lnTo>
                  <a:pt x="152880" y="246955"/>
                </a:lnTo>
                <a:lnTo>
                  <a:pt x="314436" y="246955"/>
                </a:lnTo>
                <a:lnTo>
                  <a:pt x="332645" y="176528"/>
                </a:lnTo>
                <a:lnTo>
                  <a:pt x="171089" y="176528"/>
                </a:lnTo>
                <a:lnTo>
                  <a:pt x="189434" y="105033"/>
                </a:lnTo>
                <a:lnTo>
                  <a:pt x="194712" y="91733"/>
                </a:lnTo>
                <a:lnTo>
                  <a:pt x="203554" y="80718"/>
                </a:lnTo>
                <a:lnTo>
                  <a:pt x="216363" y="73211"/>
                </a:lnTo>
                <a:lnTo>
                  <a:pt x="233538" y="70437"/>
                </a:lnTo>
                <a:lnTo>
                  <a:pt x="362885" y="70437"/>
                </a:lnTo>
                <a:lnTo>
                  <a:pt x="38111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968" dirty="0">
              <a:solidFill>
                <a:schemeClr val="dk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0" name="Google Shape;57;p1">
            <a:extLst>
              <a:ext uri="{FF2B5EF4-FFF2-40B4-BE49-F238E27FC236}">
                <a16:creationId xmlns:a16="http://schemas.microsoft.com/office/drawing/2014/main" id="{5A009099-3C64-CF49-9417-FCCFD3D09A22}"/>
              </a:ext>
            </a:extLst>
          </p:cNvPr>
          <p:cNvSpPr/>
          <p:nvPr/>
        </p:nvSpPr>
        <p:spPr>
          <a:xfrm>
            <a:off x="8318817" y="5284005"/>
            <a:ext cx="717256" cy="741339"/>
          </a:xfrm>
          <a:custGeom>
            <a:avLst/>
            <a:gdLst/>
            <a:ahLst/>
            <a:cxnLst/>
            <a:rect l="l" t="t" r="r" b="b"/>
            <a:pathLst>
              <a:path w="434975" h="449580" extrusionOk="0">
                <a:moveTo>
                  <a:pt x="276232" y="0"/>
                </a:moveTo>
                <a:lnTo>
                  <a:pt x="114582" y="0"/>
                </a:lnTo>
                <a:lnTo>
                  <a:pt x="0" y="443023"/>
                </a:lnTo>
                <a:lnTo>
                  <a:pt x="4355" y="449043"/>
                </a:lnTo>
                <a:lnTo>
                  <a:pt x="155660" y="449043"/>
                </a:lnTo>
                <a:lnTo>
                  <a:pt x="216779" y="447182"/>
                </a:lnTo>
                <a:lnTo>
                  <a:pt x="265783" y="440639"/>
                </a:lnTo>
                <a:lnTo>
                  <a:pt x="304658" y="427978"/>
                </a:lnTo>
                <a:lnTo>
                  <a:pt x="359969" y="378554"/>
                </a:lnTo>
                <a:lnTo>
                  <a:pt x="363177" y="372323"/>
                </a:lnTo>
                <a:lnTo>
                  <a:pt x="139482" y="372323"/>
                </a:lnTo>
                <a:lnTo>
                  <a:pt x="217532" y="70510"/>
                </a:lnTo>
                <a:lnTo>
                  <a:pt x="241065" y="70153"/>
                </a:lnTo>
                <a:lnTo>
                  <a:pt x="429295" y="70092"/>
                </a:lnTo>
                <a:lnTo>
                  <a:pt x="421455" y="48782"/>
                </a:lnTo>
                <a:lnTo>
                  <a:pt x="400995" y="26474"/>
                </a:lnTo>
                <a:lnTo>
                  <a:pt x="370445" y="11336"/>
                </a:lnTo>
                <a:lnTo>
                  <a:pt x="329094" y="2726"/>
                </a:lnTo>
                <a:lnTo>
                  <a:pt x="276232" y="0"/>
                </a:lnTo>
                <a:close/>
              </a:path>
              <a:path w="434975" h="449580" extrusionOk="0">
                <a:moveTo>
                  <a:pt x="429295" y="70092"/>
                </a:moveTo>
                <a:lnTo>
                  <a:pt x="256191" y="70092"/>
                </a:lnTo>
                <a:lnTo>
                  <a:pt x="296195" y="75733"/>
                </a:lnTo>
                <a:lnTo>
                  <a:pt x="313325" y="97846"/>
                </a:lnTo>
                <a:lnTo>
                  <a:pt x="311034" y="144211"/>
                </a:lnTo>
                <a:lnTo>
                  <a:pt x="292776" y="222611"/>
                </a:lnTo>
                <a:lnTo>
                  <a:pt x="273689" y="288429"/>
                </a:lnTo>
                <a:lnTo>
                  <a:pt x="255068" y="331839"/>
                </a:lnTo>
                <a:lnTo>
                  <a:pt x="207477" y="369315"/>
                </a:lnTo>
                <a:lnTo>
                  <a:pt x="172633" y="372323"/>
                </a:lnTo>
                <a:lnTo>
                  <a:pt x="363177" y="372323"/>
                </a:lnTo>
                <a:lnTo>
                  <a:pt x="398604" y="287415"/>
                </a:lnTo>
                <a:lnTo>
                  <a:pt x="416636" y="222611"/>
                </a:lnTo>
                <a:lnTo>
                  <a:pt x="429417" y="165176"/>
                </a:lnTo>
                <a:lnTo>
                  <a:pt x="434955" y="117489"/>
                </a:lnTo>
                <a:lnTo>
                  <a:pt x="432538" y="78906"/>
                </a:lnTo>
                <a:lnTo>
                  <a:pt x="429295" y="700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968" dirty="0">
              <a:solidFill>
                <a:schemeClr val="dk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1" name="Google Shape;58;p1">
            <a:extLst>
              <a:ext uri="{FF2B5EF4-FFF2-40B4-BE49-F238E27FC236}">
                <a16:creationId xmlns:a16="http://schemas.microsoft.com/office/drawing/2014/main" id="{99808769-AFE2-1D49-ADEB-E5C2D8C688ED}"/>
              </a:ext>
            </a:extLst>
          </p:cNvPr>
          <p:cNvSpPr/>
          <p:nvPr/>
        </p:nvSpPr>
        <p:spPr>
          <a:xfrm>
            <a:off x="12048143" y="5282571"/>
            <a:ext cx="713066" cy="742386"/>
          </a:xfrm>
          <a:custGeom>
            <a:avLst/>
            <a:gdLst/>
            <a:ahLst/>
            <a:cxnLst/>
            <a:rect l="l" t="t" r="r" b="b"/>
            <a:pathLst>
              <a:path w="432435" h="450214" extrusionOk="0">
                <a:moveTo>
                  <a:pt x="114603" y="869"/>
                </a:moveTo>
                <a:lnTo>
                  <a:pt x="1947" y="436457"/>
                </a:lnTo>
                <a:lnTo>
                  <a:pt x="0" y="443892"/>
                </a:lnTo>
                <a:lnTo>
                  <a:pt x="4345" y="449913"/>
                </a:lnTo>
                <a:lnTo>
                  <a:pt x="119671" y="449913"/>
                </a:lnTo>
                <a:lnTo>
                  <a:pt x="217574" y="71380"/>
                </a:lnTo>
                <a:lnTo>
                  <a:pt x="225956" y="71232"/>
                </a:lnTo>
                <a:lnTo>
                  <a:pt x="246667" y="70651"/>
                </a:lnTo>
                <a:lnTo>
                  <a:pt x="258065" y="70521"/>
                </a:lnTo>
                <a:lnTo>
                  <a:pt x="428931" y="70521"/>
                </a:lnTo>
                <a:lnTo>
                  <a:pt x="427259" y="58404"/>
                </a:lnTo>
                <a:lnTo>
                  <a:pt x="409359" y="31444"/>
                </a:lnTo>
                <a:lnTo>
                  <a:pt x="378412" y="13349"/>
                </a:lnTo>
                <a:lnTo>
                  <a:pt x="334197" y="3180"/>
                </a:lnTo>
                <a:lnTo>
                  <a:pt x="298691" y="1223"/>
                </a:lnTo>
                <a:lnTo>
                  <a:pt x="137528" y="1223"/>
                </a:lnTo>
                <a:lnTo>
                  <a:pt x="114603" y="869"/>
                </a:lnTo>
                <a:close/>
              </a:path>
              <a:path w="432435" h="450214" extrusionOk="0">
                <a:moveTo>
                  <a:pt x="428931" y="70521"/>
                </a:moveTo>
                <a:lnTo>
                  <a:pt x="258065" y="70521"/>
                </a:lnTo>
                <a:lnTo>
                  <a:pt x="289262" y="74271"/>
                </a:lnTo>
                <a:lnTo>
                  <a:pt x="305701" y="86534"/>
                </a:lnTo>
                <a:lnTo>
                  <a:pt x="309706" y="108829"/>
                </a:lnTo>
                <a:lnTo>
                  <a:pt x="303603" y="142676"/>
                </a:lnTo>
                <a:lnTo>
                  <a:pt x="225699" y="443892"/>
                </a:lnTo>
                <a:lnTo>
                  <a:pt x="230045" y="449913"/>
                </a:lnTo>
                <a:lnTo>
                  <a:pt x="345350" y="449913"/>
                </a:lnTo>
                <a:lnTo>
                  <a:pt x="424803" y="142676"/>
                </a:lnTo>
                <a:lnTo>
                  <a:pt x="432333" y="95168"/>
                </a:lnTo>
                <a:lnTo>
                  <a:pt x="428931" y="70521"/>
                </a:lnTo>
                <a:close/>
              </a:path>
              <a:path w="432435" h="450214" extrusionOk="0">
                <a:moveTo>
                  <a:pt x="276494" y="0"/>
                </a:moveTo>
                <a:lnTo>
                  <a:pt x="170151" y="870"/>
                </a:lnTo>
                <a:lnTo>
                  <a:pt x="137528" y="1223"/>
                </a:lnTo>
                <a:lnTo>
                  <a:pt x="298691" y="1223"/>
                </a:lnTo>
                <a:lnTo>
                  <a:pt x="27649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968" dirty="0">
              <a:solidFill>
                <a:schemeClr val="dk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3" name="Google Shape;59;p1">
            <a:extLst>
              <a:ext uri="{FF2B5EF4-FFF2-40B4-BE49-F238E27FC236}">
                <a16:creationId xmlns:a16="http://schemas.microsoft.com/office/drawing/2014/main" id="{B9F331E5-9F01-C34D-BAD1-82D91F048C18}"/>
              </a:ext>
            </a:extLst>
          </p:cNvPr>
          <p:cNvSpPr/>
          <p:nvPr/>
        </p:nvSpPr>
        <p:spPr>
          <a:xfrm>
            <a:off x="10933288" y="5299678"/>
            <a:ext cx="599982" cy="741339"/>
          </a:xfrm>
          <a:custGeom>
            <a:avLst/>
            <a:gdLst/>
            <a:ahLst/>
            <a:cxnLst/>
            <a:rect l="l" t="t" r="r" b="b"/>
            <a:pathLst>
              <a:path w="363854" h="449580" extrusionOk="0">
                <a:moveTo>
                  <a:pt x="228160" y="72950"/>
                </a:moveTo>
                <a:lnTo>
                  <a:pt x="121221" y="72950"/>
                </a:lnTo>
                <a:lnTo>
                  <a:pt x="121221" y="74468"/>
                </a:lnTo>
                <a:lnTo>
                  <a:pt x="120132" y="75285"/>
                </a:lnTo>
                <a:lnTo>
                  <a:pt x="89045" y="115890"/>
                </a:lnTo>
                <a:lnTo>
                  <a:pt x="4994" y="435588"/>
                </a:lnTo>
                <a:lnTo>
                  <a:pt x="3088" y="443012"/>
                </a:lnTo>
                <a:lnTo>
                  <a:pt x="7444" y="449043"/>
                </a:lnTo>
                <a:lnTo>
                  <a:pt x="130676" y="449043"/>
                </a:lnTo>
                <a:lnTo>
                  <a:pt x="228160" y="72950"/>
                </a:lnTo>
                <a:close/>
              </a:path>
              <a:path w="363854" h="449580" extrusionOk="0">
                <a:moveTo>
                  <a:pt x="363831" y="0"/>
                </a:moveTo>
                <a:lnTo>
                  <a:pt x="18659" y="0"/>
                </a:lnTo>
                <a:lnTo>
                  <a:pt x="0" y="72950"/>
                </a:lnTo>
                <a:lnTo>
                  <a:pt x="287572" y="72950"/>
                </a:lnTo>
                <a:lnTo>
                  <a:pt x="310204" y="70311"/>
                </a:lnTo>
                <a:lnTo>
                  <a:pt x="328313" y="62320"/>
                </a:lnTo>
                <a:lnTo>
                  <a:pt x="342281" y="48866"/>
                </a:lnTo>
                <a:lnTo>
                  <a:pt x="352491" y="29842"/>
                </a:lnTo>
                <a:lnTo>
                  <a:pt x="363831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968" dirty="0">
              <a:solidFill>
                <a:schemeClr val="dk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4" name="Google Shape;60;p1">
            <a:extLst>
              <a:ext uri="{FF2B5EF4-FFF2-40B4-BE49-F238E27FC236}">
                <a16:creationId xmlns:a16="http://schemas.microsoft.com/office/drawing/2014/main" id="{5398D329-D7AB-384E-91A1-56CBD5F49F1E}"/>
              </a:ext>
            </a:extLst>
          </p:cNvPr>
          <p:cNvSpPr/>
          <p:nvPr/>
        </p:nvSpPr>
        <p:spPr>
          <a:xfrm>
            <a:off x="7979982" y="5284018"/>
            <a:ext cx="396847" cy="741339"/>
          </a:xfrm>
          <a:custGeom>
            <a:avLst/>
            <a:gdLst/>
            <a:ahLst/>
            <a:cxnLst/>
            <a:rect l="l" t="t" r="r" b="b"/>
            <a:pathLst>
              <a:path w="240664" h="449580" extrusionOk="0">
                <a:moveTo>
                  <a:pt x="236024" y="0"/>
                </a:moveTo>
                <a:lnTo>
                  <a:pt x="114572" y="0"/>
                </a:lnTo>
                <a:lnTo>
                  <a:pt x="1905" y="435578"/>
                </a:lnTo>
                <a:lnTo>
                  <a:pt x="0" y="443002"/>
                </a:lnTo>
                <a:lnTo>
                  <a:pt x="4345" y="449043"/>
                </a:lnTo>
                <a:lnTo>
                  <a:pt x="125818" y="449043"/>
                </a:lnTo>
                <a:lnTo>
                  <a:pt x="240380" y="6031"/>
                </a:lnTo>
                <a:lnTo>
                  <a:pt x="23602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968" dirty="0">
              <a:solidFill>
                <a:schemeClr val="dk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5" name="Google Shape;61;p1">
            <a:extLst>
              <a:ext uri="{FF2B5EF4-FFF2-40B4-BE49-F238E27FC236}">
                <a16:creationId xmlns:a16="http://schemas.microsoft.com/office/drawing/2014/main" id="{C2878116-D1D9-914C-BE15-A1E9CE5771B2}"/>
              </a:ext>
            </a:extLst>
          </p:cNvPr>
          <p:cNvSpPr/>
          <p:nvPr/>
        </p:nvSpPr>
        <p:spPr>
          <a:xfrm>
            <a:off x="11395808" y="5273807"/>
            <a:ext cx="683749" cy="761233"/>
          </a:xfrm>
          <a:custGeom>
            <a:avLst/>
            <a:gdLst/>
            <a:ahLst/>
            <a:cxnLst/>
            <a:rect l="l" t="t" r="r" b="b"/>
            <a:pathLst>
              <a:path w="414654" h="461644" extrusionOk="0">
                <a:moveTo>
                  <a:pt x="267178" y="0"/>
                </a:moveTo>
                <a:lnTo>
                  <a:pt x="219662" y="1442"/>
                </a:lnTo>
                <a:lnTo>
                  <a:pt x="178522" y="7006"/>
                </a:lnTo>
                <a:lnTo>
                  <a:pt x="112028" y="37915"/>
                </a:lnTo>
                <a:lnTo>
                  <a:pt x="85002" y="66966"/>
                </a:lnTo>
                <a:lnTo>
                  <a:pt x="61008" y="107554"/>
                </a:lnTo>
                <a:lnTo>
                  <a:pt x="39212" y="161533"/>
                </a:lnTo>
                <a:lnTo>
                  <a:pt x="18777" y="230757"/>
                </a:lnTo>
                <a:lnTo>
                  <a:pt x="5378" y="292032"/>
                </a:lnTo>
                <a:lnTo>
                  <a:pt x="0" y="342276"/>
                </a:lnTo>
                <a:lnTo>
                  <a:pt x="2851" y="382369"/>
                </a:lnTo>
                <a:lnTo>
                  <a:pt x="34078" y="435635"/>
                </a:lnTo>
                <a:lnTo>
                  <a:pt x="100730" y="458886"/>
                </a:lnTo>
                <a:lnTo>
                  <a:pt x="147862" y="461462"/>
                </a:lnTo>
                <a:lnTo>
                  <a:pt x="196777" y="459823"/>
                </a:lnTo>
                <a:lnTo>
                  <a:pt x="238675" y="453784"/>
                </a:lnTo>
                <a:lnTo>
                  <a:pt x="305248" y="421763"/>
                </a:lnTo>
                <a:lnTo>
                  <a:pt x="331836" y="392410"/>
                </a:lnTo>
                <a:lnTo>
                  <a:pt x="335535" y="386009"/>
                </a:lnTo>
                <a:lnTo>
                  <a:pt x="167369" y="386009"/>
                </a:lnTo>
                <a:lnTo>
                  <a:pt x="136761" y="380867"/>
                </a:lnTo>
                <a:lnTo>
                  <a:pt x="122674" y="359061"/>
                </a:lnTo>
                <a:lnTo>
                  <a:pt x="125095" y="311014"/>
                </a:lnTo>
                <a:lnTo>
                  <a:pt x="144009" y="227155"/>
                </a:lnTo>
                <a:lnTo>
                  <a:pt x="166640" y="153467"/>
                </a:lnTo>
                <a:lnTo>
                  <a:pt x="190514" y="104930"/>
                </a:lnTo>
                <a:lnTo>
                  <a:pt x="217401" y="78234"/>
                </a:lnTo>
                <a:lnTo>
                  <a:pt x="249073" y="70071"/>
                </a:lnTo>
                <a:lnTo>
                  <a:pt x="408011" y="70071"/>
                </a:lnTo>
                <a:lnTo>
                  <a:pt x="405590" y="60591"/>
                </a:lnTo>
                <a:lnTo>
                  <a:pt x="387942" y="34490"/>
                </a:lnTo>
                <a:lnTo>
                  <a:pt x="359819" y="15510"/>
                </a:lnTo>
                <a:lnTo>
                  <a:pt x="319979" y="3922"/>
                </a:lnTo>
                <a:lnTo>
                  <a:pt x="267178" y="0"/>
                </a:lnTo>
                <a:close/>
              </a:path>
              <a:path w="414654" h="461644" extrusionOk="0">
                <a:moveTo>
                  <a:pt x="408011" y="70071"/>
                </a:moveTo>
                <a:lnTo>
                  <a:pt x="249073" y="70071"/>
                </a:lnTo>
                <a:lnTo>
                  <a:pt x="279399" y="76442"/>
                </a:lnTo>
                <a:lnTo>
                  <a:pt x="293092" y="100151"/>
                </a:lnTo>
                <a:lnTo>
                  <a:pt x="290802" y="148091"/>
                </a:lnTo>
                <a:lnTo>
                  <a:pt x="273177" y="227155"/>
                </a:lnTo>
                <a:lnTo>
                  <a:pt x="248324" y="305965"/>
                </a:lnTo>
                <a:lnTo>
                  <a:pt x="222892" y="354572"/>
                </a:lnTo>
                <a:lnTo>
                  <a:pt x="167369" y="386009"/>
                </a:lnTo>
                <a:lnTo>
                  <a:pt x="335535" y="386009"/>
                </a:lnTo>
                <a:lnTo>
                  <a:pt x="355234" y="351915"/>
                </a:lnTo>
                <a:lnTo>
                  <a:pt x="376398" y="298592"/>
                </a:lnTo>
                <a:lnTo>
                  <a:pt x="396284" y="230757"/>
                </a:lnTo>
                <a:lnTo>
                  <a:pt x="408109" y="178895"/>
                </a:lnTo>
                <a:lnTo>
                  <a:pt x="414430" y="133065"/>
                </a:lnTo>
                <a:lnTo>
                  <a:pt x="414005" y="93540"/>
                </a:lnTo>
                <a:lnTo>
                  <a:pt x="408011" y="7007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968" dirty="0">
              <a:solidFill>
                <a:schemeClr val="dk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6" name="Google Shape;62;p1">
            <a:extLst>
              <a:ext uri="{FF2B5EF4-FFF2-40B4-BE49-F238E27FC236}">
                <a16:creationId xmlns:a16="http://schemas.microsoft.com/office/drawing/2014/main" id="{A54FB8D5-0A1B-7444-9C80-07C0B133CAD0}"/>
              </a:ext>
            </a:extLst>
          </p:cNvPr>
          <p:cNvSpPr/>
          <p:nvPr/>
        </p:nvSpPr>
        <p:spPr>
          <a:xfrm>
            <a:off x="6382202" y="5172976"/>
            <a:ext cx="948662" cy="852330"/>
          </a:xfrm>
          <a:custGeom>
            <a:avLst/>
            <a:gdLst/>
            <a:ahLst/>
            <a:cxnLst/>
            <a:rect l="l" t="t" r="r" b="b"/>
            <a:pathLst>
              <a:path w="575310" h="516889" extrusionOk="0">
                <a:moveTo>
                  <a:pt x="308220" y="193470"/>
                </a:moveTo>
                <a:lnTo>
                  <a:pt x="270426" y="226806"/>
                </a:lnTo>
                <a:lnTo>
                  <a:pt x="234576" y="259990"/>
                </a:lnTo>
                <a:lnTo>
                  <a:pt x="198272" y="294994"/>
                </a:lnTo>
                <a:lnTo>
                  <a:pt x="162068" y="331229"/>
                </a:lnTo>
                <a:lnTo>
                  <a:pt x="126519" y="368102"/>
                </a:lnTo>
                <a:lnTo>
                  <a:pt x="92179" y="405022"/>
                </a:lnTo>
                <a:lnTo>
                  <a:pt x="59602" y="441398"/>
                </a:lnTo>
                <a:lnTo>
                  <a:pt x="29344" y="476638"/>
                </a:lnTo>
                <a:lnTo>
                  <a:pt x="1958" y="510152"/>
                </a:lnTo>
                <a:lnTo>
                  <a:pt x="0" y="512644"/>
                </a:lnTo>
                <a:lnTo>
                  <a:pt x="994" y="516392"/>
                </a:lnTo>
                <a:lnTo>
                  <a:pt x="305666" y="516392"/>
                </a:lnTo>
                <a:lnTo>
                  <a:pt x="364458" y="513037"/>
                </a:lnTo>
                <a:lnTo>
                  <a:pt x="414036" y="502692"/>
                </a:lnTo>
                <a:lnTo>
                  <a:pt x="454762" y="484932"/>
                </a:lnTo>
                <a:lnTo>
                  <a:pt x="487000" y="459337"/>
                </a:lnTo>
                <a:lnTo>
                  <a:pt x="498421" y="443305"/>
                </a:lnTo>
                <a:lnTo>
                  <a:pt x="241563" y="443305"/>
                </a:lnTo>
                <a:lnTo>
                  <a:pt x="311152" y="199836"/>
                </a:lnTo>
                <a:lnTo>
                  <a:pt x="312189" y="196161"/>
                </a:lnTo>
                <a:lnTo>
                  <a:pt x="308220" y="193470"/>
                </a:lnTo>
                <a:close/>
              </a:path>
              <a:path w="575310" h="516889" extrusionOk="0">
                <a:moveTo>
                  <a:pt x="452562" y="0"/>
                </a:moveTo>
                <a:lnTo>
                  <a:pt x="337434" y="403191"/>
                </a:lnTo>
                <a:lnTo>
                  <a:pt x="302285" y="440105"/>
                </a:lnTo>
                <a:lnTo>
                  <a:pt x="285739" y="443305"/>
                </a:lnTo>
                <a:lnTo>
                  <a:pt x="498421" y="443305"/>
                </a:lnTo>
                <a:lnTo>
                  <a:pt x="511115" y="425485"/>
                </a:lnTo>
                <a:lnTo>
                  <a:pt x="527470" y="382951"/>
                </a:lnTo>
                <a:lnTo>
                  <a:pt x="532079" y="330297"/>
                </a:lnTo>
                <a:lnTo>
                  <a:pt x="517369" y="288124"/>
                </a:lnTo>
                <a:lnTo>
                  <a:pt x="486783" y="257783"/>
                </a:lnTo>
                <a:lnTo>
                  <a:pt x="443766" y="240620"/>
                </a:lnTo>
                <a:lnTo>
                  <a:pt x="442625" y="240380"/>
                </a:lnTo>
                <a:lnTo>
                  <a:pt x="441588" y="238223"/>
                </a:lnTo>
                <a:lnTo>
                  <a:pt x="483976" y="227837"/>
                </a:lnTo>
                <a:lnTo>
                  <a:pt x="521005" y="208937"/>
                </a:lnTo>
                <a:lnTo>
                  <a:pt x="551515" y="176947"/>
                </a:lnTo>
                <a:lnTo>
                  <a:pt x="572171" y="127681"/>
                </a:lnTo>
                <a:lnTo>
                  <a:pt x="575064" y="81080"/>
                </a:lnTo>
                <a:lnTo>
                  <a:pt x="560867" y="44379"/>
                </a:lnTo>
                <a:lnTo>
                  <a:pt x="533262" y="18210"/>
                </a:lnTo>
                <a:lnTo>
                  <a:pt x="495933" y="3206"/>
                </a:lnTo>
                <a:lnTo>
                  <a:pt x="45256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968" dirty="0">
              <a:solidFill>
                <a:schemeClr val="dk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7" name="Google Shape;63;p1">
            <a:extLst>
              <a:ext uri="{FF2B5EF4-FFF2-40B4-BE49-F238E27FC236}">
                <a16:creationId xmlns:a16="http://schemas.microsoft.com/office/drawing/2014/main" id="{C3D9E413-9E38-B64D-98C4-EE1672CEBB23}"/>
              </a:ext>
            </a:extLst>
          </p:cNvPr>
          <p:cNvSpPr/>
          <p:nvPr/>
        </p:nvSpPr>
        <p:spPr>
          <a:xfrm>
            <a:off x="7290330" y="5283993"/>
            <a:ext cx="717256" cy="741339"/>
          </a:xfrm>
          <a:custGeom>
            <a:avLst/>
            <a:gdLst/>
            <a:ahLst/>
            <a:cxnLst/>
            <a:rect l="l" t="t" r="r" b="b"/>
            <a:pathLst>
              <a:path w="434975" h="449580" extrusionOk="0">
                <a:moveTo>
                  <a:pt x="287457" y="0"/>
                </a:moveTo>
                <a:lnTo>
                  <a:pt x="114582" y="0"/>
                </a:lnTo>
                <a:lnTo>
                  <a:pt x="0" y="443033"/>
                </a:lnTo>
                <a:lnTo>
                  <a:pt x="4345" y="449054"/>
                </a:lnTo>
                <a:lnTo>
                  <a:pt x="119661" y="449054"/>
                </a:lnTo>
                <a:lnTo>
                  <a:pt x="217553" y="70521"/>
                </a:lnTo>
                <a:lnTo>
                  <a:pt x="427814" y="70092"/>
                </a:lnTo>
                <a:lnTo>
                  <a:pt x="422114" y="53464"/>
                </a:lnTo>
                <a:lnTo>
                  <a:pt x="393661" y="25147"/>
                </a:lnTo>
                <a:lnTo>
                  <a:pt x="348859" y="6633"/>
                </a:lnTo>
                <a:lnTo>
                  <a:pt x="287457" y="0"/>
                </a:lnTo>
                <a:close/>
              </a:path>
              <a:path w="434975" h="449580" extrusionOk="0">
                <a:moveTo>
                  <a:pt x="427814" y="70092"/>
                </a:moveTo>
                <a:lnTo>
                  <a:pt x="262892" y="70092"/>
                </a:lnTo>
                <a:lnTo>
                  <a:pt x="289214" y="74648"/>
                </a:lnTo>
                <a:lnTo>
                  <a:pt x="305878" y="87270"/>
                </a:lnTo>
                <a:lnTo>
                  <a:pt x="313059" y="106389"/>
                </a:lnTo>
                <a:lnTo>
                  <a:pt x="310932" y="130435"/>
                </a:lnTo>
                <a:lnTo>
                  <a:pt x="297912" y="160866"/>
                </a:lnTo>
                <a:lnTo>
                  <a:pt x="277636" y="183261"/>
                </a:lnTo>
                <a:lnTo>
                  <a:pt x="251685" y="197088"/>
                </a:lnTo>
                <a:lnTo>
                  <a:pt x="221637" y="201815"/>
                </a:lnTo>
                <a:lnTo>
                  <a:pt x="205731" y="201815"/>
                </a:lnTo>
                <a:lnTo>
                  <a:pt x="250683" y="419097"/>
                </a:lnTo>
                <a:lnTo>
                  <a:pt x="255816" y="432732"/>
                </a:lnTo>
                <a:lnTo>
                  <a:pt x="263726" y="442034"/>
                </a:lnTo>
                <a:lnTo>
                  <a:pt x="275195" y="447358"/>
                </a:lnTo>
                <a:lnTo>
                  <a:pt x="291006" y="449054"/>
                </a:lnTo>
                <a:lnTo>
                  <a:pt x="387475" y="449054"/>
                </a:lnTo>
                <a:lnTo>
                  <a:pt x="345528" y="268976"/>
                </a:lnTo>
                <a:lnTo>
                  <a:pt x="329937" y="236840"/>
                </a:lnTo>
                <a:lnTo>
                  <a:pt x="329759" y="235469"/>
                </a:lnTo>
                <a:lnTo>
                  <a:pt x="366589" y="219847"/>
                </a:lnTo>
                <a:lnTo>
                  <a:pt x="416623" y="168497"/>
                </a:lnTo>
                <a:lnTo>
                  <a:pt x="430981" y="131189"/>
                </a:lnTo>
                <a:lnTo>
                  <a:pt x="434470" y="89504"/>
                </a:lnTo>
                <a:lnTo>
                  <a:pt x="427814" y="700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968" dirty="0">
              <a:solidFill>
                <a:schemeClr val="dk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8" name="Google Shape;64;p1">
            <a:extLst>
              <a:ext uri="{FF2B5EF4-FFF2-40B4-BE49-F238E27FC236}">
                <a16:creationId xmlns:a16="http://schemas.microsoft.com/office/drawing/2014/main" id="{4B1F2F5B-C318-E54E-8DAD-48998A3A4D20}"/>
              </a:ext>
            </a:extLst>
          </p:cNvPr>
          <p:cNvSpPr/>
          <p:nvPr/>
        </p:nvSpPr>
        <p:spPr>
          <a:xfrm>
            <a:off x="10260916" y="5267501"/>
            <a:ext cx="635583" cy="768563"/>
          </a:xfrm>
          <a:custGeom>
            <a:avLst/>
            <a:gdLst/>
            <a:ahLst/>
            <a:cxnLst/>
            <a:rect l="l" t="t" r="r" b="b"/>
            <a:pathLst>
              <a:path w="385445" h="466089" extrusionOk="0">
                <a:moveTo>
                  <a:pt x="128459" y="306922"/>
                </a:moveTo>
                <a:lnTo>
                  <a:pt x="14284" y="306922"/>
                </a:lnTo>
                <a:lnTo>
                  <a:pt x="0" y="356668"/>
                </a:lnTo>
                <a:lnTo>
                  <a:pt x="2066" y="396734"/>
                </a:lnTo>
                <a:lnTo>
                  <a:pt x="50421" y="448963"/>
                </a:lnTo>
                <a:lnTo>
                  <a:pt x="94293" y="461691"/>
                </a:lnTo>
                <a:lnTo>
                  <a:pt x="149683" y="465870"/>
                </a:lnTo>
                <a:lnTo>
                  <a:pt x="201077" y="463446"/>
                </a:lnTo>
                <a:lnTo>
                  <a:pt x="244644" y="455260"/>
                </a:lnTo>
                <a:lnTo>
                  <a:pt x="280776" y="439944"/>
                </a:lnTo>
                <a:lnTo>
                  <a:pt x="309867" y="416130"/>
                </a:lnTo>
                <a:lnTo>
                  <a:pt x="325038" y="393359"/>
                </a:lnTo>
                <a:lnTo>
                  <a:pt x="165400" y="393359"/>
                </a:lnTo>
                <a:lnTo>
                  <a:pt x="141573" y="389067"/>
                </a:lnTo>
                <a:lnTo>
                  <a:pt x="125734" y="374709"/>
                </a:lnTo>
                <a:lnTo>
                  <a:pt x="120493" y="348068"/>
                </a:lnTo>
                <a:lnTo>
                  <a:pt x="128459" y="306922"/>
                </a:lnTo>
                <a:close/>
              </a:path>
              <a:path w="385445" h="466089" extrusionOk="0">
                <a:moveTo>
                  <a:pt x="242455" y="0"/>
                </a:moveTo>
                <a:lnTo>
                  <a:pt x="184311" y="4993"/>
                </a:lnTo>
                <a:lnTo>
                  <a:pt x="137348" y="19857"/>
                </a:lnTo>
                <a:lnTo>
                  <a:pt x="100981" y="44417"/>
                </a:lnTo>
                <a:lnTo>
                  <a:pt x="74622" y="78501"/>
                </a:lnTo>
                <a:lnTo>
                  <a:pt x="57686" y="121933"/>
                </a:lnTo>
                <a:lnTo>
                  <a:pt x="54939" y="140593"/>
                </a:lnTo>
                <a:lnTo>
                  <a:pt x="55407" y="161904"/>
                </a:lnTo>
                <a:lnTo>
                  <a:pt x="67256" y="202276"/>
                </a:lnTo>
                <a:lnTo>
                  <a:pt x="96970" y="232683"/>
                </a:lnTo>
                <a:lnTo>
                  <a:pt x="137004" y="252963"/>
                </a:lnTo>
                <a:lnTo>
                  <a:pt x="179592" y="269438"/>
                </a:lnTo>
                <a:lnTo>
                  <a:pt x="216969" y="288431"/>
                </a:lnTo>
                <a:lnTo>
                  <a:pt x="227758" y="298955"/>
                </a:lnTo>
                <a:lnTo>
                  <a:pt x="232948" y="310921"/>
                </a:lnTo>
                <a:lnTo>
                  <a:pt x="233708" y="324063"/>
                </a:lnTo>
                <a:lnTo>
                  <a:pt x="231210" y="338115"/>
                </a:lnTo>
                <a:lnTo>
                  <a:pt x="222106" y="362526"/>
                </a:lnTo>
                <a:lnTo>
                  <a:pt x="208698" y="379763"/>
                </a:lnTo>
                <a:lnTo>
                  <a:pt x="190094" y="389987"/>
                </a:lnTo>
                <a:lnTo>
                  <a:pt x="165400" y="393359"/>
                </a:lnTo>
                <a:lnTo>
                  <a:pt x="325038" y="393359"/>
                </a:lnTo>
                <a:lnTo>
                  <a:pt x="332309" y="382447"/>
                </a:lnTo>
                <a:lnTo>
                  <a:pt x="348494" y="337528"/>
                </a:lnTo>
                <a:lnTo>
                  <a:pt x="352462" y="311134"/>
                </a:lnTo>
                <a:lnTo>
                  <a:pt x="350805" y="285317"/>
                </a:lnTo>
                <a:lnTo>
                  <a:pt x="330296" y="241814"/>
                </a:lnTo>
                <a:lnTo>
                  <a:pt x="293400" y="214021"/>
                </a:lnTo>
                <a:lnTo>
                  <a:pt x="250608" y="194867"/>
                </a:lnTo>
                <a:lnTo>
                  <a:pt x="210347" y="179268"/>
                </a:lnTo>
                <a:lnTo>
                  <a:pt x="181044" y="162141"/>
                </a:lnTo>
                <a:lnTo>
                  <a:pt x="172885" y="151299"/>
                </a:lnTo>
                <a:lnTo>
                  <a:pt x="169150" y="139214"/>
                </a:lnTo>
                <a:lnTo>
                  <a:pt x="168865" y="126624"/>
                </a:lnTo>
                <a:lnTo>
                  <a:pt x="171054" y="114268"/>
                </a:lnTo>
                <a:lnTo>
                  <a:pt x="179036" y="94787"/>
                </a:lnTo>
                <a:lnTo>
                  <a:pt x="191573" y="80564"/>
                </a:lnTo>
                <a:lnTo>
                  <a:pt x="208683" y="71848"/>
                </a:lnTo>
                <a:lnTo>
                  <a:pt x="230382" y="68887"/>
                </a:lnTo>
                <a:lnTo>
                  <a:pt x="379867" y="68887"/>
                </a:lnTo>
                <a:lnTo>
                  <a:pt x="377035" y="55323"/>
                </a:lnTo>
                <a:lnTo>
                  <a:pt x="351820" y="25978"/>
                </a:lnTo>
                <a:lnTo>
                  <a:pt x="307524" y="6842"/>
                </a:lnTo>
                <a:lnTo>
                  <a:pt x="242455" y="0"/>
                </a:lnTo>
                <a:close/>
              </a:path>
              <a:path w="385445" h="466089" extrusionOk="0">
                <a:moveTo>
                  <a:pt x="379867" y="68887"/>
                </a:moveTo>
                <a:lnTo>
                  <a:pt x="230382" y="68887"/>
                </a:lnTo>
                <a:lnTo>
                  <a:pt x="259346" y="74279"/>
                </a:lnTo>
                <a:lnTo>
                  <a:pt x="273313" y="88882"/>
                </a:lnTo>
                <a:lnTo>
                  <a:pt x="275578" y="110340"/>
                </a:lnTo>
                <a:lnTo>
                  <a:pt x="269439" y="136299"/>
                </a:lnTo>
                <a:lnTo>
                  <a:pt x="376985" y="136299"/>
                </a:lnTo>
                <a:lnTo>
                  <a:pt x="384859" y="92792"/>
                </a:lnTo>
                <a:lnTo>
                  <a:pt x="379867" y="6888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968" dirty="0">
              <a:solidFill>
                <a:schemeClr val="dk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  <p:sp>
        <p:nvSpPr>
          <p:cNvPr id="19" name="Google Shape;53;p1">
            <a:extLst>
              <a:ext uri="{FF2B5EF4-FFF2-40B4-BE49-F238E27FC236}">
                <a16:creationId xmlns:a16="http://schemas.microsoft.com/office/drawing/2014/main" id="{1F413523-5EFD-4342-82DE-63719A207ED3}"/>
              </a:ext>
            </a:extLst>
          </p:cNvPr>
          <p:cNvSpPr/>
          <p:nvPr/>
        </p:nvSpPr>
        <p:spPr>
          <a:xfrm>
            <a:off x="6498628" y="5172981"/>
            <a:ext cx="585322" cy="497367"/>
          </a:xfrm>
          <a:custGeom>
            <a:avLst/>
            <a:gdLst/>
            <a:ahLst/>
            <a:cxnLst/>
            <a:rect l="l" t="t" r="r" b="b"/>
            <a:pathLst>
              <a:path w="354964" h="301625" extrusionOk="0">
                <a:moveTo>
                  <a:pt x="353245" y="0"/>
                </a:moveTo>
                <a:lnTo>
                  <a:pt x="134508" y="0"/>
                </a:lnTo>
                <a:lnTo>
                  <a:pt x="113643" y="4018"/>
                </a:lnTo>
                <a:lnTo>
                  <a:pt x="80092" y="30250"/>
                </a:lnTo>
                <a:lnTo>
                  <a:pt x="1015" y="295216"/>
                </a:lnTo>
                <a:lnTo>
                  <a:pt x="0" y="298943"/>
                </a:lnTo>
                <a:lnTo>
                  <a:pt x="4565" y="301111"/>
                </a:lnTo>
                <a:lnTo>
                  <a:pt x="7109" y="298409"/>
                </a:lnTo>
                <a:lnTo>
                  <a:pt x="40988" y="264139"/>
                </a:lnTo>
                <a:lnTo>
                  <a:pt x="77123" y="229394"/>
                </a:lnTo>
                <a:lnTo>
                  <a:pt x="115019" y="194573"/>
                </a:lnTo>
                <a:lnTo>
                  <a:pt x="154180" y="160081"/>
                </a:lnTo>
                <a:lnTo>
                  <a:pt x="194111" y="126318"/>
                </a:lnTo>
                <a:lnTo>
                  <a:pt x="234317" y="93686"/>
                </a:lnTo>
                <a:lnTo>
                  <a:pt x="274301" y="62587"/>
                </a:lnTo>
                <a:lnTo>
                  <a:pt x="313568" y="33423"/>
                </a:lnTo>
                <a:lnTo>
                  <a:pt x="351622" y="6596"/>
                </a:lnTo>
                <a:lnTo>
                  <a:pt x="354376" y="4690"/>
                </a:lnTo>
                <a:lnTo>
                  <a:pt x="353245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endParaRPr sz="2968" dirty="0">
              <a:solidFill>
                <a:schemeClr val="dk1"/>
              </a:solidFill>
              <a:latin typeface="DINPro" panose="020B0504020101020102" pitchFamily="34" charset="0"/>
              <a:cs typeface="DINPro" panose="020B0504020101020102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418685"/>
      </p:ext>
    </p:extLst>
  </p:cSld>
  <p:clrMapOvr>
    <a:masterClrMapping/>
  </p:clrMapOvr>
</p:sld>
</file>

<file path=ppt/theme/theme1.xml><?xml version="1.0" encoding="utf-8"?>
<a:theme xmlns:a="http://schemas.openxmlformats.org/drawingml/2006/main" name="BS - Whit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589</Words>
  <Application>Microsoft Office PowerPoint</Application>
  <PresentationFormat>Personnalisé</PresentationFormat>
  <Paragraphs>129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6" baseType="lpstr">
      <vt:lpstr>DIN Pro Medium</vt:lpstr>
      <vt:lpstr>Arial</vt:lpstr>
      <vt:lpstr>Calibri</vt:lpstr>
      <vt:lpstr>DIN Pro</vt:lpstr>
      <vt:lpstr>DIN Pro Light</vt:lpstr>
      <vt:lpstr>DINPro</vt:lpstr>
      <vt:lpstr>BS - White</vt:lpstr>
      <vt:lpstr>Présentation PowerPoint</vt:lpstr>
      <vt:lpstr>RESULTATS TUV – MEILLEURE STABILITE EN COURBE &amp; EN LIGNE DROITE</vt:lpstr>
      <vt:lpstr>RESULTATS TUV – MEILLEURE STABILITE EN COURBE &amp; EN LIGNE DROITE</vt:lpstr>
      <vt:lpstr>RESULTATS TUV – MEILLEURE STABILITE EN COURBE &amp; EN LIGNE DROITE</vt:lpstr>
      <vt:lpstr>RESULTATS  TUV – MEILLEUR FREINAGE SUR SOL SEC.</vt:lpstr>
      <vt:lpstr>RESULTATS  TUV  – PERFORMANCES EXCEPTIONNELLES SUR LE MOUILLÉ</vt:lpstr>
      <vt:lpstr>RESULTATS  TUV  – PERFORMANCES EXCEPTIONNELLES SUR LE MOUILLE.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NAUMOVICH Anna</dc:creator>
  <cp:lastModifiedBy>BORCAN Ioana</cp:lastModifiedBy>
  <cp:revision>299</cp:revision>
  <dcterms:created xsi:type="dcterms:W3CDTF">2018-04-16T12:22:55Z</dcterms:created>
  <dcterms:modified xsi:type="dcterms:W3CDTF">2021-01-25T18:27:27Z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2018-04-16T00:00:00Z</vt:filetime>
  </property>
  <property fmtid="{D5CDD505-2E9C-101B-9397-08002B2CF9AE}" pid="3" name="Creator">
    <vt:lpwstr>Adobe InDesign CC 13.1 (Macintosh)</vt:lpwstr>
  </property>
  <property fmtid="{D5CDD505-2E9C-101B-9397-08002B2CF9AE}" pid="4" name="LastSaved">
    <vt:filetime>2018-04-16T00:00:00Z</vt:filetime>
  </property>
  <property fmtid="{D5CDD505-2E9C-101B-9397-08002B2CF9AE}" pid="5" name="ContentTypeId">
    <vt:lpwstr>0x0101005AFEC715503BE3439C0F786458850EFF</vt:lpwstr>
  </property>
  <property fmtid="{D5CDD505-2E9C-101B-9397-08002B2CF9AE}" pid="6" name="Order">
    <vt:r8>132000</vt:r8>
  </property>
  <property fmtid="{D5CDD505-2E9C-101B-9397-08002B2CF9AE}" pid="7" name="TemplateUrl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xd_Signature">
    <vt:bool>false</vt:bool>
  </property>
  <property fmtid="{D5CDD505-2E9C-101B-9397-08002B2CF9AE}" pid="11" name="xd_ProgID">
    <vt:lpwstr/>
  </property>
</Properties>
</file>