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4"/>
  </p:sldMasterIdLst>
  <p:notesMasterIdLst>
    <p:notesMasterId r:id="rId8"/>
  </p:notesMasterIdLst>
  <p:handoutMasterIdLst>
    <p:handoutMasterId r:id="rId9"/>
  </p:handoutMasterIdLst>
  <p:sldIdLst>
    <p:sldId id="1665" r:id="rId5"/>
    <p:sldId id="1626" r:id="rId6"/>
    <p:sldId id="1633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ridgestone - what we stand for" id="{B2DF983F-C9AC-294F-B19C-D8E84B3E6B84}">
          <p14:sldIdLst>
            <p14:sldId id="1665"/>
            <p14:sldId id="1626"/>
            <p14:sldId id="1633"/>
          </p14:sldIdLst>
        </p14:section>
        <p14:section name="End" id="{63A219DC-5D02-5545-B51D-026C472B15EE}">
          <p14:sldIdLst/>
        </p14:section>
      </p14:sectionLst>
    </p:ext>
    <p:ext uri="{EFAFB233-063F-42B5-8137-9DF3F51BA10A}">
      <p15:sldGuideLst xmlns:p15="http://schemas.microsoft.com/office/powerpoint/2012/main">
        <p15:guide id="1" pos="5019" userDrawn="1">
          <p15:clr>
            <a:srgbClr val="A4A3A4"/>
          </p15:clr>
        </p15:guide>
        <p15:guide id="2" pos="1935" userDrawn="1">
          <p15:clr>
            <a:srgbClr val="A4A3A4"/>
          </p15:clr>
        </p15:guide>
        <p15:guide id="3" orient="horz" pos="1162" userDrawn="1">
          <p15:clr>
            <a:srgbClr val="A4A3A4"/>
          </p15:clr>
        </p15:guide>
        <p15:guide id="4" orient="horz" pos="2568" userDrawn="1">
          <p15:clr>
            <a:srgbClr val="A4A3A4"/>
          </p15:clr>
        </p15:guide>
        <p15:guide id="5" orient="horz" pos="3861" userDrawn="1">
          <p15:clr>
            <a:srgbClr val="A4A3A4"/>
          </p15:clr>
        </p15:guide>
        <p15:guide id="6" orient="horz" pos="3271" userDrawn="1">
          <p15:clr>
            <a:srgbClr val="A4A3A4"/>
          </p15:clr>
        </p15:guide>
        <p15:guide id="7" pos="3341" userDrawn="1">
          <p15:clr>
            <a:srgbClr val="A4A3A4"/>
          </p15:clr>
        </p15:guide>
        <p15:guide id="8" orient="horz" pos="1729" userDrawn="1">
          <p15:clr>
            <a:srgbClr val="A4A3A4"/>
          </p15:clr>
        </p15:guide>
        <p15:guide id="9" orient="horz" pos="82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UMOVICH Anna" initials="NA" lastIdx="20" clrIdx="0">
    <p:extLst>
      <p:ext uri="{19B8F6BF-5375-455C-9EA6-DF929625EA0E}">
        <p15:presenceInfo xmlns:p15="http://schemas.microsoft.com/office/powerpoint/2012/main" userId="S-1-5-21-883836771-3501968819-765536989-47918" providerId="AD"/>
      </p:ext>
    </p:extLst>
  </p:cmAuthor>
  <p:cmAuthor id="2" name="MILOVANOVIC EMILIA" initials="ME" lastIdx="6" clrIdx="1">
    <p:extLst>
      <p:ext uri="{19B8F6BF-5375-455C-9EA6-DF929625EA0E}">
        <p15:presenceInfo xmlns:p15="http://schemas.microsoft.com/office/powerpoint/2012/main" userId="S-1-5-21-883836771-3501968819-765536989-789154" providerId="AD"/>
      </p:ext>
    </p:extLst>
  </p:cmAuthor>
  <p:cmAuthor id="3" name="VANDENBRUGGEN Jessica" initials="VJ" lastIdx="9" clrIdx="2">
    <p:extLst>
      <p:ext uri="{19B8F6BF-5375-455C-9EA6-DF929625EA0E}">
        <p15:presenceInfo xmlns:p15="http://schemas.microsoft.com/office/powerpoint/2012/main" userId="S-1-5-21-883836771-3501968819-765536989-415494" providerId="AD"/>
      </p:ext>
    </p:extLst>
  </p:cmAuthor>
  <p:cmAuthor id="4" name="VAN DE PUTTE Sofie (External)" initials="VDPS(" lastIdx="2" clrIdx="3">
    <p:extLst>
      <p:ext uri="{19B8F6BF-5375-455C-9EA6-DF929625EA0E}">
        <p15:presenceInfo xmlns:p15="http://schemas.microsoft.com/office/powerpoint/2012/main" userId="S-1-5-21-883836771-3501968819-765536989-781736" providerId="AD"/>
      </p:ext>
    </p:extLst>
  </p:cmAuthor>
  <p:cmAuthor id="5" name="JACOBS Ellen" initials="JE" lastIdx="87" clrIdx="4">
    <p:extLst>
      <p:ext uri="{19B8F6BF-5375-455C-9EA6-DF929625EA0E}">
        <p15:presenceInfo xmlns:p15="http://schemas.microsoft.com/office/powerpoint/2012/main" userId="S-1-5-21-883836771-3501968819-765536989-213707" providerId="AD"/>
      </p:ext>
    </p:extLst>
  </p:cmAuthor>
  <p:cmAuthor id="6" name="VAN LANGENDONCK Johan" initials="VJ" lastIdx="5" clrIdx="5">
    <p:extLst>
      <p:ext uri="{19B8F6BF-5375-455C-9EA6-DF929625EA0E}">
        <p15:presenceInfo xmlns:p15="http://schemas.microsoft.com/office/powerpoint/2012/main" userId="S::johan.vanlangendonck@bridgestone.eu::64a1f940-9784-442b-b127-04730cd470d1" providerId="AD"/>
      </p:ext>
    </p:extLst>
  </p:cmAuthor>
  <p:cmAuthor id="7" name="VANDENBRUGGEN Jessica" initials="VJ [2]" lastIdx="9" clrIdx="6">
    <p:extLst>
      <p:ext uri="{19B8F6BF-5375-455C-9EA6-DF929625EA0E}">
        <p15:presenceInfo xmlns:p15="http://schemas.microsoft.com/office/powerpoint/2012/main" userId="S::jessica.vandenbruggen@bridgestone.eu::bb733d58-b36c-4c0b-b6f5-83a3a915fdfb" providerId="AD"/>
      </p:ext>
    </p:extLst>
  </p:cmAuthor>
  <p:cmAuthor id="8" name="ATTFIELD Stuart" initials="AS" lastIdx="19" clrIdx="7">
    <p:extLst>
      <p:ext uri="{19B8F6BF-5375-455C-9EA6-DF929625EA0E}">
        <p15:presenceInfo xmlns:p15="http://schemas.microsoft.com/office/powerpoint/2012/main" userId="S::stuart.attfield@bridgestone.eu::a2cfcf73-445d-41b4-b1a9-d09af6cce838" providerId="AD"/>
      </p:ext>
    </p:extLst>
  </p:cmAuthor>
  <p:cmAuthor id="9" name="SAVINO ROA ANDREA" initials="SA" lastIdx="12" clrIdx="8">
    <p:extLst>
      <p:ext uri="{19B8F6BF-5375-455C-9EA6-DF929625EA0E}">
        <p15:presenceInfo xmlns:p15="http://schemas.microsoft.com/office/powerpoint/2012/main" userId="S::andrea.savinoroa@bridgestone.eu::5c29755f-e4f4-4e44-9e10-2974cf3687b7" providerId="AD"/>
      </p:ext>
    </p:extLst>
  </p:cmAuthor>
  <p:cmAuthor id="10" name="VAN DER GUCHT DOMINIQUE" initials="VD" lastIdx="1" clrIdx="9">
    <p:extLst>
      <p:ext uri="{19B8F6BF-5375-455C-9EA6-DF929625EA0E}">
        <p15:presenceInfo xmlns:p15="http://schemas.microsoft.com/office/powerpoint/2012/main" userId="S::dominique.van-der-gucht@bridgestone.eu::c2a8d25e-0205-4ced-9ed4-b653a96ef4e8" providerId="AD"/>
      </p:ext>
    </p:extLst>
  </p:cmAuthor>
  <p:cmAuthor id="11" name="PAPA Alina Maria" initials="PM" lastIdx="1" clrIdx="10">
    <p:extLst>
      <p:ext uri="{19B8F6BF-5375-455C-9EA6-DF929625EA0E}">
        <p15:presenceInfo xmlns:p15="http://schemas.microsoft.com/office/powerpoint/2012/main" userId="S::alina-maria.papa@bridgestone.eu::0eeb15b4-823a-4243-a496-f07816a9c2b7" providerId="AD"/>
      </p:ext>
    </p:extLst>
  </p:cmAuthor>
  <p:cmAuthor id="12" name="CELIKYAY Bora" initials="CB" lastIdx="11" clrIdx="11">
    <p:extLst>
      <p:ext uri="{19B8F6BF-5375-455C-9EA6-DF929625EA0E}">
        <p15:presenceInfo xmlns:p15="http://schemas.microsoft.com/office/powerpoint/2012/main" userId="S::bora.celikyay@bridgestone.eu::dadb1b39-2cb3-4a21-8f2d-a7ff9401eed7" providerId="AD"/>
      </p:ext>
    </p:extLst>
  </p:cmAuthor>
  <p:cmAuthor id="13" name="CHABEAU CAROLINE" initials="CC" lastIdx="7" clrIdx="12">
    <p:extLst>
      <p:ext uri="{19B8F6BF-5375-455C-9EA6-DF929625EA0E}">
        <p15:presenceInfo xmlns:p15="http://schemas.microsoft.com/office/powerpoint/2012/main" userId="S::caroline.chabeau@bridgestone.eu::6626cdba-26c9-41c4-8655-14df262a4353" providerId="AD"/>
      </p:ext>
    </p:extLst>
  </p:cmAuthor>
  <p:cmAuthor id="14" name="Jan Belkoura" initials="JB" lastIdx="5" clrIdx="13">
    <p:extLst>
      <p:ext uri="{19B8F6BF-5375-455C-9EA6-DF929625EA0E}">
        <p15:presenceInfo xmlns:p15="http://schemas.microsoft.com/office/powerpoint/2012/main" userId="2e0ecc2b986bf236" providerId="Windows Live"/>
      </p:ext>
    </p:extLst>
  </p:cmAuthor>
  <p:cmAuthor id="15" name="JACOBS Ellen" initials="JE [2]" lastIdx="8" clrIdx="14">
    <p:extLst>
      <p:ext uri="{19B8F6BF-5375-455C-9EA6-DF929625EA0E}">
        <p15:presenceInfo xmlns:p15="http://schemas.microsoft.com/office/powerpoint/2012/main" userId="S::ellen.jacobs@bridgestone.eu::b3dad56e-8cca-40f2-a479-9d8e34217182" providerId="AD"/>
      </p:ext>
    </p:extLst>
  </p:cmAuthor>
  <p:cmAuthor id="16" name="KESSEN MARK" initials="KM" lastIdx="1" clrIdx="15">
    <p:extLst>
      <p:ext uri="{19B8F6BF-5375-455C-9EA6-DF929625EA0E}">
        <p15:presenceInfo xmlns:p15="http://schemas.microsoft.com/office/powerpoint/2012/main" userId="S::mark.kessen@bridgestone.eu::83040f54-bb49-4876-9859-83b86ce5f6a8" providerId="AD"/>
      </p:ext>
    </p:extLst>
  </p:cmAuthor>
  <p:cmAuthor id="17" name="NAUMOVICH Anna" initials="NA [2]" lastIdx="1" clrIdx="16">
    <p:extLst>
      <p:ext uri="{19B8F6BF-5375-455C-9EA6-DF929625EA0E}">
        <p15:presenceInfo xmlns:p15="http://schemas.microsoft.com/office/powerpoint/2012/main" userId="S::anna.naumovich@bridgestone.eu::21830bbb-8d63-4c23-bb0d-b649e573033c" providerId="AD"/>
      </p:ext>
    </p:extLst>
  </p:cmAuthor>
  <p:cmAuthor id="18" name="MINUTELLO Daniele" initials="MD" lastIdx="1" clrIdx="17">
    <p:extLst>
      <p:ext uri="{19B8F6BF-5375-455C-9EA6-DF929625EA0E}">
        <p15:presenceInfo xmlns:p15="http://schemas.microsoft.com/office/powerpoint/2012/main" userId="S::daniele.minutello@bridgestone.eu::8ae8dff3-8300-4914-8335-2cc4c15b791b" providerId="AD"/>
      </p:ext>
    </p:extLst>
  </p:cmAuthor>
  <p:cmAuthor id="19" name="Melissa Riesen" initials="MR" lastIdx="9" clrIdx="18">
    <p:extLst>
      <p:ext uri="{19B8F6BF-5375-455C-9EA6-DF929625EA0E}">
        <p15:presenceInfo xmlns:p15="http://schemas.microsoft.com/office/powerpoint/2012/main" userId="S::riesen@taktzeit.onmicrosoft.com::3431a543-5230-457f-9bc8-f0ea2e85a83d" providerId="AD"/>
      </p:ext>
    </p:extLst>
  </p:cmAuthor>
  <p:cmAuthor id="20" name="Guest User" initials="GU" lastIdx="13" clrIdx="19">
    <p:extLst>
      <p:ext uri="{19B8F6BF-5375-455C-9EA6-DF929625EA0E}">
        <p15:presenceInfo xmlns:p15="http://schemas.microsoft.com/office/powerpoint/2012/main" userId="S::urn:spo:anon#005d95642c4edf078b8a7583f7807e21beb851e4c073496ff018572012b46060::" providerId="AD"/>
      </p:ext>
    </p:extLst>
  </p:cmAuthor>
  <p:cmAuthor id="21" name="Aurélie Pélissier" initials="AP" lastIdx="1" clrIdx="20">
    <p:extLst>
      <p:ext uri="{19B8F6BF-5375-455C-9EA6-DF929625EA0E}">
        <p15:presenceInfo xmlns:p15="http://schemas.microsoft.com/office/powerpoint/2012/main" userId="8cc8be9d68d5ab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8C5B2A"/>
    <a:srgbClr val="ADADAD"/>
    <a:srgbClr val="C11728"/>
    <a:srgbClr val="ED7D30"/>
    <a:srgbClr val="EA3526"/>
    <a:srgbClr val="595A59"/>
    <a:srgbClr val="FF0000"/>
    <a:srgbClr val="E1261C"/>
    <a:srgbClr val="733E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5F1033-1A7F-F0A4-4203-7530FD839B65}" v="14" dt="2020-11-26T15:30:33.1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79"/>
    <p:restoredTop sz="71720" autoAdjust="0"/>
  </p:normalViewPr>
  <p:slideViewPr>
    <p:cSldViewPr snapToGrid="0">
      <p:cViewPr varScale="1">
        <p:scale>
          <a:sx n="80" d="100"/>
          <a:sy n="80" d="100"/>
        </p:scale>
        <p:origin x="918" y="84"/>
      </p:cViewPr>
      <p:guideLst>
        <p:guide pos="5019"/>
        <p:guide pos="1935"/>
        <p:guide orient="horz" pos="1162"/>
        <p:guide orient="horz" pos="2568"/>
        <p:guide orient="horz" pos="3861"/>
        <p:guide orient="horz" pos="3271"/>
        <p:guide pos="3341"/>
        <p:guide orient="horz" pos="1729"/>
        <p:guide orient="horz" pos="8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3" d="100"/>
          <a:sy n="113" d="100"/>
        </p:scale>
        <p:origin x="404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7D5A36C-8905-6C46-8EDF-ABC9C1AD70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8B71EB2-F4DD-AB46-BC9F-A674B05700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9859F-3D85-E04C-A511-62570606ACAD}" type="datetimeFigureOut">
              <a:rPr lang="fr-FR" smtClean="0"/>
              <a:t>03/12/2020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E06F4C0-8EEC-234F-B3FE-D7F8B18F49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817F7B6-A813-164C-84B0-2385E43042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892C7-DFBD-7D45-B1A2-D40B23D53D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319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2C40EEC-5775-8A4C-8EF9-3FF192B77920}" type="datetimeFigureOut">
              <a:rPr lang="de-DE" smtClean="0"/>
              <a:t>03.12.2020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5C6F513-F54A-B44F-958E-1D382A3DA3E9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4134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5A480-7A76-AD41-A484-9462860288F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8302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5A480-7A76-AD41-A484-9462860288F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830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5A480-7A76-AD41-A484-9462860288F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689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- Star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81CFD66-2F76-544A-B50E-CDB5B11CFE8C}"/>
              </a:ext>
            </a:extLst>
          </p:cNvPr>
          <p:cNvSpPr/>
          <p:nvPr userDrawn="1"/>
        </p:nvSpPr>
        <p:spPr>
          <a:xfrm>
            <a:off x="0" y="6227545"/>
            <a:ext cx="12192000" cy="630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noProof="0">
              <a:latin typeface="DINPro-Bold" panose="020B0504020101020102" pitchFamily="34" charset="0"/>
              <a:cs typeface="DINPro-Bold" panose="020B0504020101020102" pitchFamily="34" charset="0"/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2D89ECE9-EAD0-0346-84E5-A80F8905094D}"/>
              </a:ext>
            </a:extLst>
          </p:cNvPr>
          <p:cNvSpPr/>
          <p:nvPr userDrawn="1"/>
        </p:nvSpPr>
        <p:spPr>
          <a:xfrm>
            <a:off x="4943475" y="4889500"/>
            <a:ext cx="4041499" cy="196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noProof="0">
              <a:latin typeface="DINPro-Bold" panose="020B0504020101020102" pitchFamily="34" charset="0"/>
              <a:cs typeface="DINPro-Bold" panose="020B0504020101020102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7F13FC-D86D-9B4B-B94D-40148452DB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25084" y="5574782"/>
            <a:ext cx="4841934" cy="51311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0" i="0" baseline="0">
                <a:solidFill>
                  <a:schemeClr val="bg1"/>
                </a:solidFill>
                <a:latin typeface="DINPro-Bold" panose="020B0504020101020102" pitchFamily="34" charset="0"/>
                <a:cs typeface="DINPro-Bold" panose="020B0504020101020102" pitchFamily="34" charset="0"/>
              </a:defRPr>
            </a:lvl1pPr>
          </a:lstStyle>
          <a:p>
            <a:r>
              <a:rPr lang="en-GB" noProof="0"/>
              <a:t>STRATEGIE MEETING</a:t>
            </a:r>
          </a:p>
        </p:txBody>
      </p:sp>
      <p:sp>
        <p:nvSpPr>
          <p:cNvPr id="3" name="Rechteck 2"/>
          <p:cNvSpPr/>
          <p:nvPr userDrawn="1"/>
        </p:nvSpPr>
        <p:spPr>
          <a:xfrm>
            <a:off x="1344405" y="5628508"/>
            <a:ext cx="457200" cy="382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noProof="0">
              <a:latin typeface="DINPro-Bold" panose="020B0504020101020102" pitchFamily="34" charset="0"/>
              <a:cs typeface="DINPro-Bold" panose="020B0504020101020102" pitchFamily="34" charset="0"/>
            </a:endParaRPr>
          </a:p>
        </p:txBody>
      </p: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0A6998F9-F3FB-824E-A708-4423C1181F84}"/>
              </a:ext>
            </a:extLst>
          </p:cNvPr>
          <p:cNvCxnSpPr/>
          <p:nvPr userDrawn="1"/>
        </p:nvCxnSpPr>
        <p:spPr>
          <a:xfrm flipV="1">
            <a:off x="6833086" y="-68514"/>
            <a:ext cx="2027583" cy="699052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nhaltsplatzhalter 19">
            <a:extLst>
              <a:ext uri="{FF2B5EF4-FFF2-40B4-BE49-F238E27FC236}">
                <a16:creationId xmlns:a16="http://schemas.microsoft.com/office/drawing/2014/main" id="{4A2AE91E-28DB-8B42-B55E-074A67C331C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57327" y="5347505"/>
            <a:ext cx="2326511" cy="1331892"/>
          </a:xfrm>
        </p:spPr>
        <p:txBody>
          <a:bodyPr anchor="ctr">
            <a:normAutofit/>
          </a:bodyPr>
          <a:lstStyle>
            <a:lvl1pPr algn="ctr">
              <a:defRPr sz="2000" b="0" i="0">
                <a:latin typeface="DINPro-Bold" panose="020B0504020101020102" pitchFamily="34" charset="0"/>
                <a:cs typeface="DINPro-Bold" panose="020B0504020101020102" pitchFamily="34" charset="0"/>
              </a:defRPr>
            </a:lvl1pPr>
          </a:lstStyle>
          <a:p>
            <a:pPr lvl="0"/>
            <a:r>
              <a:rPr lang="en-GB" noProof="0"/>
              <a:t>Hier das Kundenlogo einfügen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C98F83E-3CAA-C240-927F-ED9D278AE5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2860" y="5618883"/>
            <a:ext cx="24257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1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 Produk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AE704-DAC9-FC48-9E8C-1E6A990B9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00" y="396000"/>
            <a:ext cx="9086385" cy="44890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DINPro-Bold" panose="020B0504020101020102" pitchFamily="34" charset="0"/>
                <a:cs typeface="DINPro-Bold" panose="020B0504020101020102" pitchFamily="34" charset="0"/>
              </a:defRPr>
            </a:lvl1pPr>
          </a:lstStyle>
          <a:p>
            <a:r>
              <a:rPr lang="en-GB" noProof="0" err="1"/>
              <a:t>Mastertitelformat</a:t>
            </a:r>
            <a:r>
              <a:rPr lang="en-GB" noProof="0"/>
              <a:t> </a:t>
            </a:r>
            <a:r>
              <a:rPr lang="en-GB" noProof="0" err="1"/>
              <a:t>bearbeiten</a:t>
            </a:r>
            <a:endParaRPr lang="en-GB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CECD3E-7548-0548-B083-46AFEFBB410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171450" indent="-171450">
              <a:buFontTx/>
              <a:buBlip>
                <a:blip r:embed="rId2"/>
              </a:buBlip>
              <a:defRPr b="0" i="0">
                <a:latin typeface="DINPro-Bold" panose="020B0504020101020102" pitchFamily="34" charset="0"/>
                <a:cs typeface="DINPro-Bold" panose="020B0504020101020102" pitchFamily="34" charset="0"/>
              </a:defRPr>
            </a:lvl1pPr>
            <a:lvl2pPr marL="628650" indent="-171450">
              <a:buFontTx/>
              <a:buBlip>
                <a:blip r:embed="rId2"/>
              </a:buBlip>
              <a:defRPr b="0" i="0">
                <a:latin typeface="DINPro-Bold" panose="020B0504020101020102" pitchFamily="34" charset="0"/>
                <a:cs typeface="DINPro-Bold" panose="020B0504020101020102" pitchFamily="34" charset="0"/>
              </a:defRPr>
            </a:lvl2pPr>
            <a:lvl3pPr marL="1085850" indent="-171450">
              <a:buFontTx/>
              <a:buBlip>
                <a:blip r:embed="rId2"/>
              </a:buBlip>
              <a:defRPr b="0" i="0">
                <a:latin typeface="DINPro-Bold" panose="020B0504020101020102" pitchFamily="34" charset="0"/>
                <a:cs typeface="DINPro-Bold" panose="020B0504020101020102" pitchFamily="34" charset="0"/>
              </a:defRPr>
            </a:lvl3pPr>
            <a:lvl4pPr marL="1543050" indent="-171450">
              <a:buFontTx/>
              <a:buBlip>
                <a:blip r:embed="rId2"/>
              </a:buBlip>
              <a:defRPr b="0" i="0">
                <a:latin typeface="DINPro-Bold" panose="020B0504020101020102" pitchFamily="34" charset="0"/>
                <a:cs typeface="DINPro-Bold" panose="020B0504020101020102" pitchFamily="34" charset="0"/>
              </a:defRPr>
            </a:lvl4pPr>
            <a:lvl5pPr marL="2000250" indent="-171450">
              <a:buFontTx/>
              <a:buBlip>
                <a:blip r:embed="rId2"/>
              </a:buBlip>
              <a:defRPr b="0" i="0">
                <a:latin typeface="DINPro-Bold" panose="020B0504020101020102" pitchFamily="34" charset="0"/>
                <a:cs typeface="DINPro-Bold" panose="020B0504020101020102" pitchFamily="34" charset="0"/>
              </a:defRPr>
            </a:lvl5pPr>
          </a:lstStyle>
          <a:p>
            <a:pPr lvl="0"/>
            <a:r>
              <a:rPr lang="en-GB" noProof="0"/>
              <a:t>Formatvorlagen des Textmasters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51BC85-5618-6F43-B8F6-0B237C7F9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DINPro-Bold" panose="020B0504020101020102" pitchFamily="34" charset="0"/>
                <a:cs typeface="DINPro-Bold" panose="020B0504020101020102" pitchFamily="34" charset="0"/>
              </a:defRPr>
            </a:lvl1pPr>
          </a:lstStyle>
          <a:p>
            <a:fld id="{3A75FD1B-DA83-3544-9F9F-923A1740D46F}" type="datetimeFigureOut">
              <a:rPr lang="en-GB" smtClean="0"/>
              <a:pPr/>
              <a:t>03/12/2020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35A522-59A9-2C49-897D-EF544034E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DINPro-Bold" panose="020B0504020101020102" pitchFamily="34" charset="0"/>
                <a:cs typeface="DINPro-Bold" panose="020B0504020101020102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3C9CB4-4CA1-3D4E-9D23-7D17D01A5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DINPro-Bold" panose="020B0504020101020102" pitchFamily="34" charset="0"/>
                <a:cs typeface="DINPro-Bold" panose="020B0504020101020102" pitchFamily="34" charset="0"/>
              </a:defRPr>
            </a:lvl1pPr>
          </a:lstStyle>
          <a:p>
            <a:fld id="{BC42733E-85C9-8A4E-844A-ED6130A7A87B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D3EE0872-72FD-F64D-99E3-E91812CD30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400" y="756000"/>
            <a:ext cx="6379000" cy="3919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de-DE" sz="1600" b="0" i="0" smtClean="0">
                <a:latin typeface="DINPro-Bold" panose="020B0504020101020102" pitchFamily="34" charset="0"/>
                <a:cs typeface="DINPro-Bold" panose="020B0504020101020102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en-GB" noProof="0"/>
              <a:t>Formatvorlagen des Textmasters bearbeiten</a:t>
            </a:r>
          </a:p>
        </p:txBody>
      </p:sp>
      <p:pic>
        <p:nvPicPr>
          <p:cNvPr id="13" name="Inhaltsplatzhalter 5">
            <a:extLst>
              <a:ext uri="{FF2B5EF4-FFF2-40B4-BE49-F238E27FC236}">
                <a16:creationId xmlns:a16="http://schemas.microsoft.com/office/drawing/2014/main" id="{865598A9-A330-6D45-97ED-F6847D14D5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077" y="454507"/>
            <a:ext cx="728396" cy="621279"/>
          </a:xfrm>
          <a:prstGeom prst="rect">
            <a:avLst/>
          </a:prstGeom>
        </p:spPr>
      </p:pic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82D1885B-2C7C-D843-9773-E9A851AB06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449" y="43200"/>
            <a:ext cx="5861551" cy="370541"/>
          </a:xfrm>
        </p:spPr>
        <p:txBody>
          <a:bodyPr anchor="ctr">
            <a:normAutofit/>
          </a:bodyPr>
          <a:lstStyle>
            <a:lvl1pPr>
              <a:defRPr sz="1400" b="0" i="0">
                <a:solidFill>
                  <a:schemeClr val="bg1">
                    <a:lumMod val="65000"/>
                  </a:schemeClr>
                </a:solidFill>
                <a:latin typeface="DINPro-Bold" panose="020B0504020101020102" pitchFamily="34" charset="0"/>
                <a:cs typeface="DINPro-Bold" panose="020B0504020101020102" pitchFamily="34" charset="0"/>
              </a:defRPr>
            </a:lvl1pPr>
          </a:lstStyle>
          <a:p>
            <a:pPr lvl="0"/>
            <a:r>
              <a:rPr lang="en-GB" noProof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415957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 Produk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CECD3E-7548-0548-B083-46AFEFBB410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171450" indent="-171450">
              <a:buFontTx/>
              <a:buBlip>
                <a:blip r:embed="rId2"/>
              </a:buBlip>
              <a:defRPr b="0" i="0">
                <a:latin typeface="DINPro-Bold" panose="020B0504020101020102" pitchFamily="34" charset="0"/>
                <a:cs typeface="DINPro-Bold" panose="020B0504020101020102" pitchFamily="34" charset="0"/>
              </a:defRPr>
            </a:lvl1pPr>
            <a:lvl2pPr marL="628650" indent="-171450">
              <a:buFontTx/>
              <a:buBlip>
                <a:blip r:embed="rId2"/>
              </a:buBlip>
              <a:defRPr b="0" i="0">
                <a:latin typeface="DINPro-Bold" panose="020B0504020101020102" pitchFamily="34" charset="0"/>
                <a:cs typeface="DINPro-Bold" panose="020B0504020101020102" pitchFamily="34" charset="0"/>
              </a:defRPr>
            </a:lvl2pPr>
            <a:lvl3pPr marL="1085850" indent="-171450">
              <a:buFontTx/>
              <a:buBlip>
                <a:blip r:embed="rId2"/>
              </a:buBlip>
              <a:defRPr b="0" i="0">
                <a:latin typeface="DINPro-Bold" panose="020B0504020101020102" pitchFamily="34" charset="0"/>
                <a:cs typeface="DINPro-Bold" panose="020B0504020101020102" pitchFamily="34" charset="0"/>
              </a:defRPr>
            </a:lvl3pPr>
            <a:lvl4pPr marL="1543050" indent="-171450">
              <a:buFontTx/>
              <a:buBlip>
                <a:blip r:embed="rId2"/>
              </a:buBlip>
              <a:defRPr b="0" i="0">
                <a:latin typeface="DINPro-Bold" panose="020B0504020101020102" pitchFamily="34" charset="0"/>
                <a:cs typeface="DINPro-Bold" panose="020B0504020101020102" pitchFamily="34" charset="0"/>
              </a:defRPr>
            </a:lvl4pPr>
            <a:lvl5pPr marL="2000250" indent="-171450">
              <a:buFontTx/>
              <a:buBlip>
                <a:blip r:embed="rId2"/>
              </a:buBlip>
              <a:defRPr b="0" i="0">
                <a:latin typeface="DINPro-Bold" panose="020B0504020101020102" pitchFamily="34" charset="0"/>
                <a:cs typeface="DINPro-Bold" panose="020B0504020101020102" pitchFamily="34" charset="0"/>
              </a:defRPr>
            </a:lvl5pPr>
          </a:lstStyle>
          <a:p>
            <a:pPr lvl="0"/>
            <a:r>
              <a:rPr lang="en-GB" noProof="0"/>
              <a:t>Formatvorlagen des Textmasters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AF17163-E435-1341-8991-42A29D093C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0" y="6222606"/>
            <a:ext cx="12193200" cy="635062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2313A95C-B988-4C46-8E3E-4B50F10B1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00" y="396000"/>
            <a:ext cx="9086385" cy="44890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DINPro-Bold" panose="020B0504020101020102" pitchFamily="34" charset="0"/>
                <a:cs typeface="DINPro-Bold" panose="020B0504020101020102" pitchFamily="34" charset="0"/>
              </a:defRPr>
            </a:lvl1pPr>
          </a:lstStyle>
          <a:p>
            <a:r>
              <a:rPr lang="en-GB" noProof="0" err="1"/>
              <a:t>Mastertitelformat</a:t>
            </a:r>
            <a:r>
              <a:rPr lang="en-GB" noProof="0"/>
              <a:t> </a:t>
            </a:r>
            <a:r>
              <a:rPr lang="en-GB" noProof="0" err="1"/>
              <a:t>bearbeiten</a:t>
            </a:r>
            <a:endParaRPr lang="en-GB" noProof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161BE8DB-C7DD-6A4C-92EB-882B805C96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4000" y="756000"/>
            <a:ext cx="6379000" cy="3919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de-DE" sz="1600" b="0" i="0" smtClean="0">
                <a:latin typeface="DINPro-Bold" panose="020B0504020101020102" pitchFamily="34" charset="0"/>
                <a:cs typeface="DINPro-Bold" panose="020B0504020101020102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en-GB" noProof="0"/>
              <a:t>Formatvorlagen des Textmasters bearbeiten</a:t>
            </a:r>
          </a:p>
        </p:txBody>
      </p:sp>
      <p:pic>
        <p:nvPicPr>
          <p:cNvPr id="13" name="Inhaltsplatzhalter 5">
            <a:extLst>
              <a:ext uri="{FF2B5EF4-FFF2-40B4-BE49-F238E27FC236}">
                <a16:creationId xmlns:a16="http://schemas.microsoft.com/office/drawing/2014/main" id="{6434ACAF-4380-8348-96BB-AA21E2D6B7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077" y="454507"/>
            <a:ext cx="728396" cy="621279"/>
          </a:xfrm>
          <a:prstGeom prst="rect">
            <a:avLst/>
          </a:prstGeom>
        </p:spPr>
      </p:pic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8B50AB7C-75BC-2440-833A-9A7BE218DD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449" y="43200"/>
            <a:ext cx="5861551" cy="370541"/>
          </a:xfrm>
        </p:spPr>
        <p:txBody>
          <a:bodyPr anchor="ctr">
            <a:normAutofit/>
          </a:bodyPr>
          <a:lstStyle>
            <a:lvl1pPr>
              <a:defRPr sz="1400" b="0" i="0">
                <a:solidFill>
                  <a:schemeClr val="bg1">
                    <a:lumMod val="65000"/>
                  </a:schemeClr>
                </a:solidFill>
                <a:latin typeface="DINPro-Bold" panose="020B0504020101020102" pitchFamily="34" charset="0"/>
                <a:cs typeface="DINPro-Bold" panose="020B0504020101020102" pitchFamily="34" charset="0"/>
              </a:defRPr>
            </a:lvl1pPr>
          </a:lstStyle>
          <a:p>
            <a:pPr lvl="0"/>
            <a:r>
              <a:rPr lang="en-GB" noProof="0"/>
              <a:t>FORMATVORLAGEN DES TEXTMASTERS BEARBEITEN</a:t>
            </a:r>
          </a:p>
        </p:txBody>
      </p:sp>
      <p:pic>
        <p:nvPicPr>
          <p:cNvPr id="9" name="Grafik 8">
            <a:hlinkClick r:id="" action="ppaction://noaction"/>
            <a:extLst>
              <a:ext uri="{FF2B5EF4-FFF2-40B4-BE49-F238E27FC236}">
                <a16:creationId xmlns:a16="http://schemas.microsoft.com/office/drawing/2014/main" id="{72DBA2A6-834C-5945-89C3-4FC18A123D8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3153" y="6465400"/>
            <a:ext cx="1397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76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 Inhaltsseite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CECD3E-7548-0548-B083-46AFEFBB410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171450" indent="-171450">
              <a:buFontTx/>
              <a:buBlip>
                <a:blip r:embed="rId2"/>
              </a:buBlip>
              <a:defRPr b="0" i="0">
                <a:latin typeface="DINPro-Bold" panose="020B0504020101020102" pitchFamily="34" charset="0"/>
                <a:cs typeface="DINPro-Bold" panose="020B0504020101020102" pitchFamily="34" charset="0"/>
              </a:defRPr>
            </a:lvl1pPr>
            <a:lvl2pPr marL="628650" indent="-171450">
              <a:buFontTx/>
              <a:buBlip>
                <a:blip r:embed="rId2"/>
              </a:buBlip>
              <a:defRPr b="0" i="0">
                <a:latin typeface="DINPro-Bold" panose="020B0504020101020102" pitchFamily="34" charset="0"/>
                <a:cs typeface="DINPro-Bold" panose="020B0504020101020102" pitchFamily="34" charset="0"/>
              </a:defRPr>
            </a:lvl2pPr>
            <a:lvl3pPr marL="1085850" indent="-171450">
              <a:buFontTx/>
              <a:buBlip>
                <a:blip r:embed="rId2"/>
              </a:buBlip>
              <a:defRPr b="0" i="0">
                <a:latin typeface="DINPro-Bold" panose="020B0504020101020102" pitchFamily="34" charset="0"/>
                <a:cs typeface="DINPro-Bold" panose="020B0504020101020102" pitchFamily="34" charset="0"/>
              </a:defRPr>
            </a:lvl3pPr>
            <a:lvl4pPr marL="1543050" indent="-171450">
              <a:buFontTx/>
              <a:buBlip>
                <a:blip r:embed="rId2"/>
              </a:buBlip>
              <a:defRPr b="0" i="0">
                <a:latin typeface="DINPro-Bold" panose="020B0504020101020102" pitchFamily="34" charset="0"/>
                <a:cs typeface="DINPro-Bold" panose="020B0504020101020102" pitchFamily="34" charset="0"/>
              </a:defRPr>
            </a:lvl4pPr>
            <a:lvl5pPr marL="2000250" indent="-171450">
              <a:buFontTx/>
              <a:buBlip>
                <a:blip r:embed="rId2"/>
              </a:buBlip>
              <a:defRPr b="0" i="0">
                <a:latin typeface="DINPro-Bold" panose="020B0504020101020102" pitchFamily="34" charset="0"/>
                <a:cs typeface="DINPro-Bold" panose="020B0504020101020102" pitchFamily="34" charset="0"/>
              </a:defRPr>
            </a:lvl5pPr>
          </a:lstStyle>
          <a:p>
            <a:pPr lvl="0"/>
            <a:r>
              <a:rPr lang="en-GB" noProof="0"/>
              <a:t>Formatvorlagen des Textmasters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AF17163-E435-1341-8991-42A29D093C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0" y="6222606"/>
            <a:ext cx="12193200" cy="635062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2313A95C-B988-4C46-8E3E-4B50F10B1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396000"/>
            <a:ext cx="9086385" cy="44890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DINPro-Bold" panose="020B0504020101020102" pitchFamily="34" charset="0"/>
                <a:cs typeface="DINPro-Bold" panose="020B0504020101020102" pitchFamily="34" charset="0"/>
              </a:defRPr>
            </a:lvl1pPr>
          </a:lstStyle>
          <a:p>
            <a:r>
              <a:rPr lang="en-GB" noProof="0" err="1"/>
              <a:t>Mastertitelformat</a:t>
            </a:r>
            <a:r>
              <a:rPr lang="en-GB" noProof="0"/>
              <a:t> </a:t>
            </a:r>
            <a:r>
              <a:rPr lang="en-GB" noProof="0" err="1"/>
              <a:t>bearbeiten</a:t>
            </a:r>
            <a:endParaRPr lang="en-GB" noProof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161BE8DB-C7DD-6A4C-92EB-882B805C96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4000" y="756000"/>
            <a:ext cx="6379000" cy="3919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de-DE" sz="1600" b="0" i="0" smtClean="0">
                <a:latin typeface="DINPro-Bold" panose="020B0504020101020102" pitchFamily="34" charset="0"/>
                <a:cs typeface="DINPro-Bold" panose="020B0504020101020102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en-GB" noProof="0"/>
              <a:t>Formatvorlagen des Textmasters bearbeiten</a:t>
            </a:r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8B50AB7C-75BC-2440-833A-9A7BE218DD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449" y="43200"/>
            <a:ext cx="5861551" cy="370541"/>
          </a:xfrm>
        </p:spPr>
        <p:txBody>
          <a:bodyPr anchor="ctr">
            <a:normAutofit/>
          </a:bodyPr>
          <a:lstStyle>
            <a:lvl1pPr>
              <a:defRPr sz="1400" b="0" i="0">
                <a:solidFill>
                  <a:schemeClr val="bg1">
                    <a:lumMod val="65000"/>
                  </a:schemeClr>
                </a:solidFill>
                <a:latin typeface="DINPro-Bold" panose="020B0504020101020102" pitchFamily="34" charset="0"/>
                <a:cs typeface="DINPro-Bold" panose="020B0504020101020102" pitchFamily="34" charset="0"/>
              </a:defRPr>
            </a:lvl1pPr>
          </a:lstStyle>
          <a:p>
            <a:pPr lvl="0"/>
            <a:r>
              <a:rPr lang="en-GB" noProof="0"/>
              <a:t>FORMATVORLAGEN DES TEXTMASTERS BEARBEITEN</a:t>
            </a:r>
          </a:p>
        </p:txBody>
      </p:sp>
      <p:pic>
        <p:nvPicPr>
          <p:cNvPr id="7" name="Grafik 6">
            <a:hlinkClick r:id="" action="ppaction://noaction"/>
            <a:extLst>
              <a:ext uri="{FF2B5EF4-FFF2-40B4-BE49-F238E27FC236}">
                <a16:creationId xmlns:a16="http://schemas.microsoft.com/office/drawing/2014/main" id="{211772BB-33F1-7948-B658-6D90E64B61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3153" y="6465400"/>
            <a:ext cx="1397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93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 Produk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CECD3E-7548-0548-B083-46AFEFBB410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171450" indent="-171450">
              <a:buFontTx/>
              <a:buBlip>
                <a:blip r:embed="rId2"/>
              </a:buBlip>
              <a:defRPr b="0" i="0">
                <a:latin typeface="DINPro-Bold" panose="020B0504020101020102" pitchFamily="34" charset="0"/>
                <a:cs typeface="DINPro-Bold" panose="020B0504020101020102" pitchFamily="34" charset="0"/>
              </a:defRPr>
            </a:lvl1pPr>
            <a:lvl2pPr marL="628650" indent="-171450">
              <a:buFontTx/>
              <a:buBlip>
                <a:blip r:embed="rId2"/>
              </a:buBlip>
              <a:defRPr b="0" i="0">
                <a:latin typeface="DINPro-Bold" panose="020B0504020101020102" pitchFamily="34" charset="0"/>
                <a:cs typeface="DINPro-Bold" panose="020B0504020101020102" pitchFamily="34" charset="0"/>
              </a:defRPr>
            </a:lvl2pPr>
            <a:lvl3pPr marL="1085850" indent="-171450">
              <a:buFontTx/>
              <a:buBlip>
                <a:blip r:embed="rId2"/>
              </a:buBlip>
              <a:defRPr b="0" i="0">
                <a:latin typeface="DINPro-Bold" panose="020B0504020101020102" pitchFamily="34" charset="0"/>
                <a:cs typeface="DINPro-Bold" panose="020B0504020101020102" pitchFamily="34" charset="0"/>
              </a:defRPr>
            </a:lvl3pPr>
            <a:lvl4pPr marL="1543050" indent="-171450">
              <a:buFontTx/>
              <a:buBlip>
                <a:blip r:embed="rId2"/>
              </a:buBlip>
              <a:defRPr b="0" i="0">
                <a:latin typeface="DINPro-Bold" panose="020B0504020101020102" pitchFamily="34" charset="0"/>
                <a:cs typeface="DINPro-Bold" panose="020B0504020101020102" pitchFamily="34" charset="0"/>
              </a:defRPr>
            </a:lvl4pPr>
            <a:lvl5pPr marL="2000250" indent="-171450">
              <a:buFontTx/>
              <a:buBlip>
                <a:blip r:embed="rId2"/>
              </a:buBlip>
              <a:defRPr b="0" i="0">
                <a:latin typeface="DINPro-Bold" panose="020B0504020101020102" pitchFamily="34" charset="0"/>
                <a:cs typeface="DINPro-Bold" panose="020B0504020101020102" pitchFamily="34" charset="0"/>
              </a:defRPr>
            </a:lvl5pPr>
          </a:lstStyle>
          <a:p>
            <a:pPr lvl="0"/>
            <a:r>
              <a:rPr lang="en-GB" noProof="0"/>
              <a:t>Formatvorlagen des Textmasters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783A692-1D4C-4A49-AC28-53A6AD6F6E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6222606"/>
            <a:ext cx="12193190" cy="635062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DFF9DE67-1A01-154D-BA67-2EA3E8D1F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00" y="396000"/>
            <a:ext cx="9086385" cy="44890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DINPro-Bold" panose="020B0504020101020102" pitchFamily="34" charset="0"/>
                <a:cs typeface="DINPro-Bold" panose="020B0504020101020102" pitchFamily="34" charset="0"/>
              </a:defRPr>
            </a:lvl1pPr>
          </a:lstStyle>
          <a:p>
            <a:r>
              <a:rPr lang="en-GB" noProof="0" err="1"/>
              <a:t>Mastertitelformat</a:t>
            </a:r>
            <a:r>
              <a:rPr lang="en-GB" noProof="0"/>
              <a:t> </a:t>
            </a:r>
            <a:r>
              <a:rPr lang="en-GB" noProof="0" err="1"/>
              <a:t>bearbeiten</a:t>
            </a:r>
            <a:endParaRPr lang="en-GB" noProof="0"/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37527554-AB5D-5E4D-9F31-56B9B2BCB6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4000" y="756000"/>
            <a:ext cx="6379000" cy="3919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de-DE" sz="1600" b="0" i="0" smtClean="0">
                <a:latin typeface="DINPro-Bold" panose="020B0504020101020102" pitchFamily="34" charset="0"/>
                <a:cs typeface="DINPro-Bold" panose="020B0504020101020102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en-GB" noProof="0"/>
              <a:t>Formatvorlagen des Textmasters bearbeiten</a:t>
            </a:r>
          </a:p>
        </p:txBody>
      </p:sp>
      <p:pic>
        <p:nvPicPr>
          <p:cNvPr id="15" name="Inhaltsplatzhalter 5">
            <a:extLst>
              <a:ext uri="{FF2B5EF4-FFF2-40B4-BE49-F238E27FC236}">
                <a16:creationId xmlns:a16="http://schemas.microsoft.com/office/drawing/2014/main" id="{001821D7-37F7-BF46-B08A-1A161765CF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077" y="454507"/>
            <a:ext cx="728396" cy="621279"/>
          </a:xfrm>
          <a:prstGeom prst="rect">
            <a:avLst/>
          </a:prstGeom>
        </p:spPr>
      </p:pic>
      <p:sp>
        <p:nvSpPr>
          <p:cNvPr id="17" name="Textplatzhalter 8">
            <a:extLst>
              <a:ext uri="{FF2B5EF4-FFF2-40B4-BE49-F238E27FC236}">
                <a16:creationId xmlns:a16="http://schemas.microsoft.com/office/drawing/2014/main" id="{698DDFFC-80BD-5341-8ED0-3D72270A65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449" y="43200"/>
            <a:ext cx="5861551" cy="370541"/>
          </a:xfrm>
        </p:spPr>
        <p:txBody>
          <a:bodyPr anchor="ctr">
            <a:normAutofit/>
          </a:bodyPr>
          <a:lstStyle>
            <a:lvl1pPr>
              <a:defRPr sz="1400" b="0" i="0">
                <a:solidFill>
                  <a:schemeClr val="bg1">
                    <a:lumMod val="65000"/>
                  </a:schemeClr>
                </a:solidFill>
                <a:latin typeface="DINPro-Bold" panose="020B0504020101020102" pitchFamily="34" charset="0"/>
                <a:cs typeface="DINPro-Bold" panose="020B0504020101020102" pitchFamily="34" charset="0"/>
              </a:defRPr>
            </a:lvl1pPr>
          </a:lstStyle>
          <a:p>
            <a:pPr lvl="0"/>
            <a:r>
              <a:rPr lang="en-GB" noProof="0"/>
              <a:t>FORMATVORLAGEN DES TEXTMASTERS BEARBEITEN</a:t>
            </a:r>
          </a:p>
        </p:txBody>
      </p:sp>
      <p:pic>
        <p:nvPicPr>
          <p:cNvPr id="8" name="Grafik 7">
            <a:hlinkClick r:id="" action="ppaction://noaction"/>
            <a:extLst>
              <a:ext uri="{FF2B5EF4-FFF2-40B4-BE49-F238E27FC236}">
                <a16:creationId xmlns:a16="http://schemas.microsoft.com/office/drawing/2014/main" id="{B4228030-14BF-F24A-BCEB-1EDD5771FFA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3153" y="6465400"/>
            <a:ext cx="1397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33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 Produk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CECD3E-7548-0548-B083-46AFEFBB410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171450" indent="-171450">
              <a:buFontTx/>
              <a:buBlip>
                <a:blip r:embed="rId2"/>
              </a:buBlip>
              <a:defRPr b="0" i="0">
                <a:latin typeface="DINPro-Bold" panose="020B0504020101020102" pitchFamily="34" charset="0"/>
                <a:cs typeface="DINPro-Bold" panose="020B0504020101020102" pitchFamily="34" charset="0"/>
              </a:defRPr>
            </a:lvl1pPr>
            <a:lvl2pPr marL="628650" indent="-171450">
              <a:buFontTx/>
              <a:buBlip>
                <a:blip r:embed="rId2"/>
              </a:buBlip>
              <a:defRPr b="0" i="0">
                <a:latin typeface="DINPro-Bold" panose="020B0504020101020102" pitchFamily="34" charset="0"/>
                <a:cs typeface="DINPro-Bold" panose="020B0504020101020102" pitchFamily="34" charset="0"/>
              </a:defRPr>
            </a:lvl2pPr>
            <a:lvl3pPr marL="1085850" indent="-171450">
              <a:buFontTx/>
              <a:buBlip>
                <a:blip r:embed="rId2"/>
              </a:buBlip>
              <a:defRPr b="0" i="0">
                <a:latin typeface="DINPro-Bold" panose="020B0504020101020102" pitchFamily="34" charset="0"/>
                <a:cs typeface="DINPro-Bold" panose="020B0504020101020102" pitchFamily="34" charset="0"/>
              </a:defRPr>
            </a:lvl3pPr>
            <a:lvl4pPr marL="1543050" indent="-171450">
              <a:buFontTx/>
              <a:buBlip>
                <a:blip r:embed="rId2"/>
              </a:buBlip>
              <a:defRPr b="0" i="0">
                <a:latin typeface="DINPro-Bold" panose="020B0504020101020102" pitchFamily="34" charset="0"/>
                <a:cs typeface="DINPro-Bold" panose="020B0504020101020102" pitchFamily="34" charset="0"/>
              </a:defRPr>
            </a:lvl4pPr>
            <a:lvl5pPr marL="2000250" indent="-171450">
              <a:buFontTx/>
              <a:buBlip>
                <a:blip r:embed="rId2"/>
              </a:buBlip>
              <a:defRPr b="0" i="0">
                <a:latin typeface="DINPro-Bold" panose="020B0504020101020102" pitchFamily="34" charset="0"/>
                <a:cs typeface="DINPro-Bold" panose="020B0504020101020102" pitchFamily="34" charset="0"/>
              </a:defRPr>
            </a:lvl5pPr>
          </a:lstStyle>
          <a:p>
            <a:pPr lvl="0"/>
            <a:r>
              <a:rPr lang="en-GB" noProof="0"/>
              <a:t>Formatvorlagen des Textmasters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5C10DE3-4295-8943-8168-FDDC972DC7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" y="6222938"/>
            <a:ext cx="12193190" cy="635062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507AC128-CC6B-DA43-82D8-C3734C6FB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00" y="396000"/>
            <a:ext cx="9086385" cy="44890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DINPro-Bold" panose="020B0504020101020102" pitchFamily="34" charset="0"/>
                <a:cs typeface="DINPro-Bold" panose="020B0504020101020102" pitchFamily="34" charset="0"/>
              </a:defRPr>
            </a:lvl1pPr>
          </a:lstStyle>
          <a:p>
            <a:r>
              <a:rPr lang="en-GB" noProof="0" err="1"/>
              <a:t>Mastertitelformat</a:t>
            </a:r>
            <a:r>
              <a:rPr lang="en-GB" noProof="0"/>
              <a:t> </a:t>
            </a:r>
            <a:r>
              <a:rPr lang="en-GB" noProof="0" err="1"/>
              <a:t>bearbeiten</a:t>
            </a:r>
            <a:endParaRPr lang="en-GB" noProof="0"/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6067630A-DDBB-B64C-B44A-497ED0443A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4000" y="756000"/>
            <a:ext cx="6379000" cy="3919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de-DE" sz="1600" b="0" i="0" smtClean="0">
                <a:latin typeface="DINPro-Bold" panose="020B0504020101020102" pitchFamily="34" charset="0"/>
                <a:cs typeface="DINPro-Bold" panose="020B0504020101020102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en-GB" noProof="0"/>
              <a:t>Formatvorlagen des Textmasters bearbeiten</a:t>
            </a:r>
          </a:p>
        </p:txBody>
      </p:sp>
      <p:pic>
        <p:nvPicPr>
          <p:cNvPr id="14" name="Inhaltsplatzhalter 5">
            <a:extLst>
              <a:ext uri="{FF2B5EF4-FFF2-40B4-BE49-F238E27FC236}">
                <a16:creationId xmlns:a16="http://schemas.microsoft.com/office/drawing/2014/main" id="{365FD60F-4119-6740-8BB7-2397640129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077" y="454507"/>
            <a:ext cx="728396" cy="621279"/>
          </a:xfrm>
          <a:prstGeom prst="rect">
            <a:avLst/>
          </a:prstGeom>
        </p:spPr>
      </p:pic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97A22D53-B519-C84D-89A2-A475A2519C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449" y="43200"/>
            <a:ext cx="5861551" cy="370541"/>
          </a:xfrm>
        </p:spPr>
        <p:txBody>
          <a:bodyPr anchor="ctr">
            <a:normAutofit/>
          </a:bodyPr>
          <a:lstStyle>
            <a:lvl1pPr>
              <a:defRPr sz="1400" b="0" i="0">
                <a:solidFill>
                  <a:schemeClr val="bg1">
                    <a:lumMod val="65000"/>
                  </a:schemeClr>
                </a:solidFill>
                <a:latin typeface="DINPro-Bold" panose="020B0504020101020102" pitchFamily="34" charset="0"/>
                <a:cs typeface="DINPro-Bold" panose="020B0504020101020102" pitchFamily="34" charset="0"/>
              </a:defRPr>
            </a:lvl1pPr>
          </a:lstStyle>
          <a:p>
            <a:pPr lvl="0"/>
            <a:r>
              <a:rPr lang="en-GB" noProof="0"/>
              <a:t>FORMATVORLAGEN DES TEXTMASTERS BEARBEITEN</a:t>
            </a:r>
          </a:p>
        </p:txBody>
      </p:sp>
      <p:pic>
        <p:nvPicPr>
          <p:cNvPr id="8" name="Grafik 7">
            <a:hlinkClick r:id="" action="ppaction://noaction"/>
            <a:extLst>
              <a:ext uri="{FF2B5EF4-FFF2-40B4-BE49-F238E27FC236}">
                <a16:creationId xmlns:a16="http://schemas.microsoft.com/office/drawing/2014/main" id="{F5D5AC18-E3E8-6742-8120-69676BFF4F1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3153" y="6465400"/>
            <a:ext cx="1397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74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S Produktseite ohne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CECD3E-7548-0548-B083-46AFEFBB410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="0" i="0">
                <a:latin typeface="DINPro-Bold" panose="020B0504020101020102" pitchFamily="34" charset="0"/>
                <a:cs typeface="DINPro-Bold" panose="020B0504020101020102" pitchFamily="34" charset="0"/>
              </a:defRPr>
            </a:lvl1pPr>
            <a:lvl2pPr>
              <a:defRPr b="0" i="0">
                <a:latin typeface="DINPro-Bold" panose="020B0504020101020102" pitchFamily="34" charset="0"/>
                <a:cs typeface="DINPro-Bold" panose="020B0504020101020102" pitchFamily="34" charset="0"/>
              </a:defRPr>
            </a:lvl2pPr>
            <a:lvl3pPr>
              <a:defRPr b="0" i="0">
                <a:latin typeface="DINPro-Bold" panose="020B0504020101020102" pitchFamily="34" charset="0"/>
                <a:cs typeface="DINPro-Bold" panose="020B0504020101020102" pitchFamily="34" charset="0"/>
              </a:defRPr>
            </a:lvl3pPr>
            <a:lvl4pPr>
              <a:defRPr b="0" i="0">
                <a:latin typeface="DINPro-Bold" panose="020B0504020101020102" pitchFamily="34" charset="0"/>
                <a:cs typeface="DINPro-Bold" panose="020B0504020101020102" pitchFamily="34" charset="0"/>
              </a:defRPr>
            </a:lvl4pPr>
            <a:lvl5pPr>
              <a:defRPr b="0" i="0">
                <a:latin typeface="DINPro-Bold" panose="020B0504020101020102" pitchFamily="34" charset="0"/>
                <a:cs typeface="DINPro-Bold" panose="020B0504020101020102" pitchFamily="34" charset="0"/>
              </a:defRPr>
            </a:lvl5pPr>
          </a:lstStyle>
          <a:p>
            <a:pPr lvl="0"/>
            <a:r>
              <a:rPr lang="en-GB" noProof="0"/>
              <a:t>Formatvorlagen des Textmasters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51BC85-5618-6F43-B8F6-0B237C7F9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DINPro-Bold" panose="020B0504020101020102" pitchFamily="34" charset="0"/>
                <a:cs typeface="DINPro-Bold" panose="020B0504020101020102" pitchFamily="34" charset="0"/>
              </a:defRPr>
            </a:lvl1pPr>
          </a:lstStyle>
          <a:p>
            <a:fld id="{3A75FD1B-DA83-3544-9F9F-923A1740D46F}" type="datetimeFigureOut">
              <a:rPr lang="en-GB" smtClean="0"/>
              <a:pPr/>
              <a:t>03/12/2020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35A522-59A9-2C49-897D-EF544034E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DINPro-Bold" panose="020B0504020101020102" pitchFamily="34" charset="0"/>
                <a:cs typeface="DINPro-Bold" panose="020B0504020101020102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3C9CB4-4CA1-3D4E-9D23-7D17D01A5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DINPro-Bold" panose="020B0504020101020102" pitchFamily="34" charset="0"/>
                <a:cs typeface="DINPro-Bold" panose="020B0504020101020102" pitchFamily="34" charset="0"/>
              </a:defRPr>
            </a:lvl1pPr>
          </a:lstStyle>
          <a:p>
            <a:fld id="{BC42733E-85C9-8A4E-844A-ED6130A7A87B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A36939F-234F-014D-A54F-5FDF7A44F0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449" y="281888"/>
            <a:ext cx="5861551" cy="370541"/>
          </a:xfrm>
        </p:spPr>
        <p:txBody>
          <a:bodyPr anchor="ctr">
            <a:normAutofit/>
          </a:bodyPr>
          <a:lstStyle>
            <a:lvl1pPr>
              <a:defRPr sz="1600" b="0" i="0">
                <a:latin typeface="DINPro-Bold" panose="020B0504020101020102" pitchFamily="34" charset="0"/>
                <a:cs typeface="DINPro-Bold" panose="020B0504020101020102" pitchFamily="34" charset="0"/>
              </a:defRPr>
            </a:lvl1pPr>
          </a:lstStyle>
          <a:p>
            <a:pPr lvl="0"/>
            <a:r>
              <a:rPr lang="en-GB" noProof="0"/>
              <a:t>FORMATVORLAGEN DES TEXTMASTERS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4AE704-DAC9-FC48-9E8C-1E6A990B97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737" y="690721"/>
            <a:ext cx="9086385" cy="448900"/>
          </a:xfrm>
        </p:spPr>
        <p:txBody>
          <a:bodyPr/>
          <a:lstStyle>
            <a:lvl1pPr>
              <a:defRPr b="1" i="0">
                <a:latin typeface="DINPro-Bold" panose="020B0504020101020102" pitchFamily="34" charset="0"/>
                <a:cs typeface="DINPro-Bold" panose="020B0504020101020102" pitchFamily="34" charset="0"/>
              </a:defRPr>
            </a:lvl1pPr>
          </a:lstStyle>
          <a:p>
            <a:r>
              <a:rPr lang="en-GB" noProof="0"/>
              <a:t>MASTERTITELFORMAT BEARBEITEN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D3EE0872-72FD-F64D-99E3-E91812CD30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8164" y="1056724"/>
            <a:ext cx="6379000" cy="3919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de-DE" sz="1600" b="0" i="0" smtClean="0">
                <a:latin typeface="DINPro-Bold" panose="020B0504020101020102" pitchFamily="34" charset="0"/>
                <a:cs typeface="DINPro-Bold" panose="020B0504020101020102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en-GB" noProof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980582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S Inhaltsseite nur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AE704-DAC9-FC48-9E8C-1E6A990B9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396000"/>
            <a:ext cx="9086385" cy="44890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51BC85-5618-6F43-B8F6-0B237C7F9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FD1B-DA83-3544-9F9F-923A1740D46F}" type="datetimeFigureOut">
              <a:rPr lang="en-GB" noProof="0" smtClean="0"/>
              <a:t>03/12/2020</a:t>
            </a:fld>
            <a:endParaRPr lang="en-GB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35A522-59A9-2C49-897D-EF544034E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3C9CB4-4CA1-3D4E-9D23-7D17D01A5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733E-85C9-8A4E-844A-ED6130A7A87B}" type="slidenum">
              <a:rPr lang="en-GB" noProof="0" smtClean="0"/>
              <a:t>‹N°›</a:t>
            </a:fld>
            <a:endParaRPr lang="en-GB" noProof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D3EE0872-72FD-F64D-99E3-E91812CD30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4000" y="756000"/>
            <a:ext cx="6379000" cy="3919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de-DE" sz="1600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en-GB" noProof="0"/>
              <a:t>Formatvorlagen des Textmasters bearbeiten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48E6D828-C37D-C74A-8C0D-FD19A6F495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449" y="43200"/>
            <a:ext cx="5861551" cy="370541"/>
          </a:xfrm>
        </p:spPr>
        <p:txBody>
          <a:bodyPr anchor="ctr">
            <a:normAutofit/>
          </a:bodyPr>
          <a:lstStyle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GB" noProof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354509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S Inhaltsseite Textfel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AE704-DAC9-FC48-9E8C-1E6A990B9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396000"/>
            <a:ext cx="9086385" cy="44890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CECD3E-7548-0548-B083-46AFEFBB410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28650" indent="-171450">
              <a:buFontTx/>
              <a:buBlip>
                <a:blip r:embed="rId2"/>
              </a:buBlip>
              <a:defRPr/>
            </a:lvl2pPr>
            <a:lvl3pPr marL="1085850" indent="-171450">
              <a:buFontTx/>
              <a:buBlip>
                <a:blip r:embed="rId2"/>
              </a:buBlip>
              <a:defRPr/>
            </a:lvl3pPr>
            <a:lvl4pPr marL="1543050" indent="-171450">
              <a:buFontTx/>
              <a:buBlip>
                <a:blip r:embed="rId2"/>
              </a:buBlip>
              <a:defRPr/>
            </a:lvl4pPr>
            <a:lvl5pPr marL="2000250" indent="-17145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/>
              <a:t>Formatvorlagen des Textmasters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51BC85-5618-6F43-B8F6-0B237C7F9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FD1B-DA83-3544-9F9F-923A1740D46F}" type="datetimeFigureOut">
              <a:rPr lang="en-GB" noProof="0" smtClean="0"/>
              <a:t>03/12/2020</a:t>
            </a:fld>
            <a:endParaRPr lang="en-GB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35A522-59A9-2C49-897D-EF544034E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3C9CB4-4CA1-3D4E-9D23-7D17D01A5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733E-85C9-8A4E-844A-ED6130A7A87B}" type="slidenum">
              <a:rPr lang="en-GB" noProof="0" smtClean="0"/>
              <a:t>‹N°›</a:t>
            </a:fld>
            <a:endParaRPr lang="en-GB" noProof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D3EE0872-72FD-F64D-99E3-E91812CD30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4000" y="756000"/>
            <a:ext cx="6379000" cy="3919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de-DE" sz="1600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en-GB" noProof="0"/>
              <a:t>Formatvorlagen des Textmasters bearbeiten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48E6D828-C37D-C74A-8C0D-FD19A6F495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449" y="43200"/>
            <a:ext cx="5861551" cy="370541"/>
          </a:xfrm>
        </p:spPr>
        <p:txBody>
          <a:bodyPr anchor="ctr">
            <a:normAutofit/>
          </a:bodyPr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791536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eite - Star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81CFD66-2F76-544A-B50E-CDB5B11CFE8C}"/>
              </a:ext>
            </a:extLst>
          </p:cNvPr>
          <p:cNvSpPr/>
          <p:nvPr userDrawn="1"/>
        </p:nvSpPr>
        <p:spPr>
          <a:xfrm>
            <a:off x="0" y="6197601"/>
            <a:ext cx="12192000" cy="66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2D89ECE9-EAD0-0346-84E5-A80F8905094D}"/>
              </a:ext>
            </a:extLst>
          </p:cNvPr>
          <p:cNvSpPr/>
          <p:nvPr userDrawn="1"/>
        </p:nvSpPr>
        <p:spPr>
          <a:xfrm>
            <a:off x="4943475" y="4889500"/>
            <a:ext cx="4041499" cy="196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7F13FC-D86D-9B4B-B94D-40148452DB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25084" y="5574782"/>
            <a:ext cx="4841934" cy="51311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STRATEGIE MEETING</a:t>
            </a:r>
          </a:p>
        </p:txBody>
      </p:sp>
      <p:sp>
        <p:nvSpPr>
          <p:cNvPr id="3" name="Rechteck 2"/>
          <p:cNvSpPr/>
          <p:nvPr userDrawn="1"/>
        </p:nvSpPr>
        <p:spPr>
          <a:xfrm>
            <a:off x="1344405" y="5628508"/>
            <a:ext cx="457200" cy="382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0A6998F9-F3FB-824E-A708-4423C1181F84}"/>
              </a:ext>
            </a:extLst>
          </p:cNvPr>
          <p:cNvCxnSpPr/>
          <p:nvPr userDrawn="1"/>
        </p:nvCxnSpPr>
        <p:spPr>
          <a:xfrm flipV="1">
            <a:off x="6833086" y="-68514"/>
            <a:ext cx="2027583" cy="699052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9C98F83E-3CAA-C240-927F-ED9D278AE5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2860" y="5725954"/>
            <a:ext cx="2425700" cy="52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05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Key Accou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F419858D-6144-DC42-BD7D-BF6C784B13A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7058" y="-1"/>
            <a:ext cx="4640644" cy="6858001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ECDF5E0B-0E1E-FE4C-8B45-6B07F4EE076C}"/>
              </a:ext>
            </a:extLst>
          </p:cNvPr>
          <p:cNvSpPr/>
          <p:nvPr userDrawn="1"/>
        </p:nvSpPr>
        <p:spPr>
          <a:xfrm>
            <a:off x="-7058" y="6187058"/>
            <a:ext cx="12199058" cy="658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C9907F-4EE3-AF42-B444-C845273508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392" y="1113277"/>
            <a:ext cx="3764322" cy="73657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CD50131-1657-2843-A3A3-10489B5A19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392" y="1763523"/>
            <a:ext cx="3764322" cy="341450"/>
          </a:xfrm>
        </p:spPr>
        <p:txBody>
          <a:bodyPr anchor="ctr">
            <a:normAutofit/>
          </a:bodyPr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FORMATVORLAGEN DES</a:t>
            </a:r>
          </a:p>
        </p:txBody>
      </p:sp>
      <p:sp>
        <p:nvSpPr>
          <p:cNvPr id="6" name="Parallelogramm 5">
            <a:extLst>
              <a:ext uri="{FF2B5EF4-FFF2-40B4-BE49-F238E27FC236}">
                <a16:creationId xmlns:a16="http://schemas.microsoft.com/office/drawing/2014/main" id="{64135DF6-9B10-7B4E-986B-36B95F3964E2}"/>
              </a:ext>
            </a:extLst>
          </p:cNvPr>
          <p:cNvSpPr/>
          <p:nvPr userDrawn="1"/>
        </p:nvSpPr>
        <p:spPr>
          <a:xfrm>
            <a:off x="-672526" y="-1"/>
            <a:ext cx="5306112" cy="2336145"/>
          </a:xfrm>
          <a:prstGeom prst="parallelogram">
            <a:avLst>
              <a:gd name="adj" fmla="val 28616"/>
            </a:avLst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arallelogramm 16">
            <a:extLst>
              <a:ext uri="{FF2B5EF4-FFF2-40B4-BE49-F238E27FC236}">
                <a16:creationId xmlns:a16="http://schemas.microsoft.com/office/drawing/2014/main" id="{86E8AE95-44F2-6D48-8FF6-F7062F0A298D}"/>
              </a:ext>
            </a:extLst>
          </p:cNvPr>
          <p:cNvSpPr/>
          <p:nvPr userDrawn="1"/>
        </p:nvSpPr>
        <p:spPr>
          <a:xfrm>
            <a:off x="2668454" y="0"/>
            <a:ext cx="11518193" cy="6858000"/>
          </a:xfrm>
          <a:prstGeom prst="parallelogram">
            <a:avLst>
              <a:gd name="adj" fmla="val 2861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1F618F9-2082-EE4C-A222-E8CD099637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2860" y="5725954"/>
            <a:ext cx="2425700" cy="522458"/>
          </a:xfrm>
          <a:prstGeom prst="rect">
            <a:avLst/>
          </a:prstGeom>
        </p:spPr>
      </p:pic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84E1DECA-796C-DC40-87B3-2DD8591F6E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6131" y="1672715"/>
            <a:ext cx="3574608" cy="499918"/>
          </a:xfrm>
        </p:spPr>
        <p:txBody>
          <a:bodyPr anchor="ctr">
            <a:norm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FORMATVORLAGEN DES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D95151B0-4DF3-7640-8C2B-15A663847E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26417" y="6392345"/>
            <a:ext cx="3764322" cy="413155"/>
          </a:xfrm>
        </p:spPr>
        <p:txBody>
          <a:bodyPr anchor="ctr">
            <a:norm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FORMATVORLAGEN DES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C530EDED-BEB9-6341-A84D-92A9215075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4797" y="6346046"/>
            <a:ext cx="3870227" cy="499918"/>
          </a:xfrm>
        </p:spPr>
        <p:txBody>
          <a:bodyPr anchor="ctr">
            <a:norm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FORMATVORLAGEN DES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229B7203-7FAB-E049-8EE9-71E9F1A7F2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2749" y="1369498"/>
            <a:ext cx="3822275" cy="914400"/>
          </a:xfr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lang="de-DE" sz="1400" smtClean="0">
                <a:solidFill>
                  <a:schemeClr val="bg1"/>
                </a:solidFill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 algn="r"/>
            <a:r>
              <a:rPr lang="de-DE"/>
              <a:t>FORMATVORLAGEN DES TEXTMASTERS BEARBEITEN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F0F8F29B-FABE-DE42-9C66-628C9F20D4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52749" y="3688121"/>
            <a:ext cx="3822275" cy="914400"/>
          </a:xfr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lang="de-DE" sz="1400" smtClean="0">
                <a:solidFill>
                  <a:schemeClr val="bg1"/>
                </a:solidFill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 algn="r"/>
            <a:r>
              <a:rPr lang="de-DE"/>
              <a:t>FORMATVORLAGEN DES TEXTMASTERS BEARBEITEN</a:t>
            </a:r>
          </a:p>
        </p:txBody>
      </p:sp>
      <p:sp>
        <p:nvSpPr>
          <p:cNvPr id="16" name="Textplatzhalter 13">
            <a:extLst>
              <a:ext uri="{FF2B5EF4-FFF2-40B4-BE49-F238E27FC236}">
                <a16:creationId xmlns:a16="http://schemas.microsoft.com/office/drawing/2014/main" id="{46FA9BE8-8DB7-F841-BDB8-D51ABB33F1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8464" y="3688121"/>
            <a:ext cx="3822275" cy="914400"/>
          </a:xfr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lang="de-DE" sz="1400" smtClean="0">
                <a:solidFill>
                  <a:schemeClr val="bg1"/>
                </a:solidFill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 algn="r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85011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Key Accou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F419858D-6144-DC42-BD7D-BF6C784B13A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7058" y="-1"/>
            <a:ext cx="4640644" cy="6858001"/>
          </a:xfrm>
        </p:spPr>
        <p:txBody>
          <a:bodyPr/>
          <a:lstStyle>
            <a:lvl1pPr>
              <a:defRPr b="0" i="0">
                <a:latin typeface="DINPro-Bold" panose="020B0504020101020102" pitchFamily="34" charset="0"/>
                <a:cs typeface="DINPro-Bold" panose="020B0504020101020102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ECDF5E0B-0E1E-FE4C-8B45-6B07F4EE076C}"/>
              </a:ext>
            </a:extLst>
          </p:cNvPr>
          <p:cNvSpPr/>
          <p:nvPr userDrawn="1"/>
        </p:nvSpPr>
        <p:spPr>
          <a:xfrm>
            <a:off x="-7058" y="6187058"/>
            <a:ext cx="12199058" cy="658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noProof="0">
              <a:latin typeface="DINPro-Bold" panose="020B0504020101020102" pitchFamily="34" charset="0"/>
              <a:cs typeface="DINPro-Bold" panose="020B0504020101020102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C9907F-4EE3-AF42-B444-C845273508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392" y="1113277"/>
            <a:ext cx="3764322" cy="73657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defRPr sz="1800" b="0" i="0">
                <a:solidFill>
                  <a:schemeClr val="bg1"/>
                </a:solidFill>
                <a:latin typeface="DINPro-Bold" panose="020B0504020101020102" pitchFamily="34" charset="0"/>
                <a:cs typeface="DINPro-Bold" panose="020B0504020101020102" pitchFamily="34" charset="0"/>
              </a:defRPr>
            </a:lvl1pPr>
          </a:lstStyle>
          <a:p>
            <a:r>
              <a:rPr lang="en-GB" noProof="0"/>
              <a:t>MASTERTITELFORMAT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CD50131-1657-2843-A3A3-10489B5A19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392" y="1763523"/>
            <a:ext cx="3764322" cy="341450"/>
          </a:xfrm>
        </p:spPr>
        <p:txBody>
          <a:bodyPr anchor="ctr">
            <a:normAutofit/>
          </a:bodyPr>
          <a:lstStyle>
            <a:lvl1pPr algn="r">
              <a:defRPr sz="1600" b="0" i="0">
                <a:solidFill>
                  <a:schemeClr val="bg1"/>
                </a:solidFill>
                <a:latin typeface="DINPro-Bold" panose="020B0504020101020102" pitchFamily="34" charset="0"/>
                <a:cs typeface="DINPro-Bold" panose="020B0504020101020102" pitchFamily="34" charset="0"/>
              </a:defRPr>
            </a:lvl1pPr>
          </a:lstStyle>
          <a:p>
            <a:pPr lvl="0"/>
            <a:r>
              <a:rPr lang="en-GB" noProof="0"/>
              <a:t>FORMATVORLAGEN DES</a:t>
            </a:r>
          </a:p>
        </p:txBody>
      </p:sp>
      <p:sp>
        <p:nvSpPr>
          <p:cNvPr id="6" name="Parallelogramm 5">
            <a:extLst>
              <a:ext uri="{FF2B5EF4-FFF2-40B4-BE49-F238E27FC236}">
                <a16:creationId xmlns:a16="http://schemas.microsoft.com/office/drawing/2014/main" id="{64135DF6-9B10-7B4E-986B-36B95F3964E2}"/>
              </a:ext>
            </a:extLst>
          </p:cNvPr>
          <p:cNvSpPr/>
          <p:nvPr userDrawn="1"/>
        </p:nvSpPr>
        <p:spPr>
          <a:xfrm>
            <a:off x="-672526" y="-1"/>
            <a:ext cx="5306112" cy="2336145"/>
          </a:xfrm>
          <a:prstGeom prst="parallelogram">
            <a:avLst>
              <a:gd name="adj" fmla="val 28616"/>
            </a:avLst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noProof="0">
              <a:latin typeface="DINPro-Bold" panose="020B0504020101020102" pitchFamily="34" charset="0"/>
              <a:cs typeface="DINPro-Bold" panose="020B0504020101020102" pitchFamily="34" charset="0"/>
            </a:endParaRPr>
          </a:p>
        </p:txBody>
      </p:sp>
      <p:sp>
        <p:nvSpPr>
          <p:cNvPr id="17" name="Parallelogramm 16">
            <a:extLst>
              <a:ext uri="{FF2B5EF4-FFF2-40B4-BE49-F238E27FC236}">
                <a16:creationId xmlns:a16="http://schemas.microsoft.com/office/drawing/2014/main" id="{86E8AE95-44F2-6D48-8FF6-F7062F0A298D}"/>
              </a:ext>
            </a:extLst>
          </p:cNvPr>
          <p:cNvSpPr/>
          <p:nvPr userDrawn="1"/>
        </p:nvSpPr>
        <p:spPr>
          <a:xfrm>
            <a:off x="2668454" y="0"/>
            <a:ext cx="11518193" cy="6858000"/>
          </a:xfrm>
          <a:prstGeom prst="parallelogram">
            <a:avLst>
              <a:gd name="adj" fmla="val 2861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noProof="0">
              <a:latin typeface="DINPro-Bold" panose="020B0504020101020102" pitchFamily="34" charset="0"/>
              <a:cs typeface="DINPro-Bold" panose="020B0504020101020102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1F618F9-2082-EE4C-A222-E8CD099637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2860" y="5618883"/>
            <a:ext cx="2425700" cy="736600"/>
          </a:xfrm>
          <a:prstGeom prst="rect">
            <a:avLst/>
          </a:prstGeom>
        </p:spPr>
      </p:pic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84E1DECA-796C-DC40-87B3-2DD8591F6E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6131" y="1672715"/>
            <a:ext cx="3574608" cy="499918"/>
          </a:xfrm>
        </p:spPr>
        <p:txBody>
          <a:bodyPr anchor="ctr">
            <a:normAutofit/>
          </a:bodyPr>
          <a:lstStyle>
            <a:lvl1pPr algn="r">
              <a:defRPr sz="1400" b="0" i="0">
                <a:solidFill>
                  <a:schemeClr val="bg1"/>
                </a:solidFill>
                <a:latin typeface="DINPro-Bold" panose="020B0504020101020102" pitchFamily="34" charset="0"/>
                <a:cs typeface="DINPro-Bold" panose="020B0504020101020102" pitchFamily="34" charset="0"/>
              </a:defRPr>
            </a:lvl1pPr>
          </a:lstStyle>
          <a:p>
            <a:pPr lvl="0"/>
            <a:r>
              <a:rPr lang="en-GB" noProof="0"/>
              <a:t>FORMATVORLAGEN DES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D95151B0-4DF3-7640-8C2B-15A663847E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26417" y="6392345"/>
            <a:ext cx="3764322" cy="413155"/>
          </a:xfrm>
        </p:spPr>
        <p:txBody>
          <a:bodyPr anchor="ctr">
            <a:normAutofit/>
          </a:bodyPr>
          <a:lstStyle>
            <a:lvl1pPr algn="r">
              <a:defRPr sz="1400" b="0" i="0">
                <a:solidFill>
                  <a:schemeClr val="bg1"/>
                </a:solidFill>
                <a:latin typeface="DINPro-Bold" panose="020B0504020101020102" pitchFamily="34" charset="0"/>
                <a:cs typeface="DINPro-Bold" panose="020B0504020101020102" pitchFamily="34" charset="0"/>
              </a:defRPr>
            </a:lvl1pPr>
          </a:lstStyle>
          <a:p>
            <a:pPr lvl="0"/>
            <a:r>
              <a:rPr lang="en-GB" noProof="0"/>
              <a:t>FORMATVORLAGEN DES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C530EDED-BEB9-6341-A84D-92A9215075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4797" y="6346046"/>
            <a:ext cx="3870227" cy="499918"/>
          </a:xfrm>
        </p:spPr>
        <p:txBody>
          <a:bodyPr anchor="ctr">
            <a:normAutofit/>
          </a:bodyPr>
          <a:lstStyle>
            <a:lvl1pPr algn="r">
              <a:defRPr sz="1400" b="0" i="0">
                <a:solidFill>
                  <a:schemeClr val="bg1"/>
                </a:solidFill>
                <a:latin typeface="DINPro-Bold" panose="020B0504020101020102" pitchFamily="34" charset="0"/>
                <a:cs typeface="DINPro-Bold" panose="020B0504020101020102" pitchFamily="34" charset="0"/>
              </a:defRPr>
            </a:lvl1pPr>
          </a:lstStyle>
          <a:p>
            <a:pPr lvl="0"/>
            <a:r>
              <a:rPr lang="en-GB" noProof="0"/>
              <a:t>FORMATVORLAGEN DES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229B7203-7FAB-E049-8EE9-71E9F1A7F2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2749" y="1369498"/>
            <a:ext cx="3822275" cy="914400"/>
          </a:xfr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lang="de-DE" sz="1400" b="0" i="0" smtClean="0">
                <a:solidFill>
                  <a:schemeClr val="bg1"/>
                </a:solidFill>
                <a:latin typeface="DINPro-Bold" panose="020B0504020101020102" pitchFamily="34" charset="0"/>
                <a:cs typeface="DINPro-Bold" panose="020B0504020101020102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 algn="r"/>
            <a:r>
              <a:rPr lang="en-GB" noProof="0"/>
              <a:t>FORMATVORLAGEN DES TEXTMASTERS BEARBEITEN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F0F8F29B-FABE-DE42-9C66-628C9F20D4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52749" y="3688121"/>
            <a:ext cx="3822275" cy="914400"/>
          </a:xfr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lang="de-DE" sz="1400" b="0" i="0" smtClean="0">
                <a:solidFill>
                  <a:schemeClr val="bg1"/>
                </a:solidFill>
                <a:latin typeface="DINPro-Bold" panose="020B0504020101020102" pitchFamily="34" charset="0"/>
                <a:cs typeface="DINPro-Bold" panose="020B0504020101020102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 algn="r"/>
            <a:r>
              <a:rPr lang="en-GB" noProof="0"/>
              <a:t>FORMATVORLAGEN DES TEXTMASTERS BEARBEITEN</a:t>
            </a:r>
          </a:p>
        </p:txBody>
      </p:sp>
      <p:sp>
        <p:nvSpPr>
          <p:cNvPr id="16" name="Textplatzhalter 13">
            <a:extLst>
              <a:ext uri="{FF2B5EF4-FFF2-40B4-BE49-F238E27FC236}">
                <a16:creationId xmlns:a16="http://schemas.microsoft.com/office/drawing/2014/main" id="{46FA9BE8-8DB7-F841-BDB8-D51ABB33F1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8464" y="3688121"/>
            <a:ext cx="3822275" cy="914400"/>
          </a:xfr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lang="de-DE" sz="1400" b="0" i="0" smtClean="0">
                <a:solidFill>
                  <a:schemeClr val="bg1"/>
                </a:solidFill>
                <a:latin typeface="DINPro-Bold" panose="020B0504020101020102" pitchFamily="34" charset="0"/>
                <a:cs typeface="DINPro-Bold" panose="020B0504020101020102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 algn="r"/>
            <a:r>
              <a:rPr lang="en-GB" noProof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696151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sübersicht MuMa allgem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5E27FCE8-70FF-D14C-BF12-9740BD1CD4A2}"/>
              </a:ext>
            </a:extLst>
          </p:cNvPr>
          <p:cNvSpPr/>
          <p:nvPr userDrawn="1"/>
        </p:nvSpPr>
        <p:spPr>
          <a:xfrm>
            <a:off x="0" y="0"/>
            <a:ext cx="12192000" cy="62660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C9907F-4EE3-AF42-B444-C845273508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392" y="1113277"/>
            <a:ext cx="3764322" cy="73657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CD50131-1657-2843-A3A3-10489B5A19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392" y="1763523"/>
            <a:ext cx="3764322" cy="341450"/>
          </a:xfrm>
        </p:spPr>
        <p:txBody>
          <a:bodyPr anchor="ctr">
            <a:normAutofit/>
          </a:bodyPr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FORMATVORLAGEN DES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84E1DECA-796C-DC40-87B3-2DD8591F6E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6131" y="1672715"/>
            <a:ext cx="3574608" cy="499918"/>
          </a:xfrm>
        </p:spPr>
        <p:txBody>
          <a:bodyPr anchor="ctr">
            <a:norm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FORMATVORLAGEN DES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D95151B0-4DF3-7640-8C2B-15A663847E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26417" y="6392345"/>
            <a:ext cx="3764322" cy="413155"/>
          </a:xfrm>
        </p:spPr>
        <p:txBody>
          <a:bodyPr anchor="ctr">
            <a:norm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FORMATVORLAGEN DES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C530EDED-BEB9-6341-A84D-92A9215075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4797" y="6346046"/>
            <a:ext cx="3870227" cy="499918"/>
          </a:xfrm>
        </p:spPr>
        <p:txBody>
          <a:bodyPr anchor="ctr">
            <a:norm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FORMATVORLAGEN DES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229B7203-7FAB-E049-8EE9-71E9F1A7F2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2749" y="1369498"/>
            <a:ext cx="3822275" cy="914400"/>
          </a:xfr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lang="de-DE" sz="1400" smtClean="0">
                <a:solidFill>
                  <a:schemeClr val="bg1"/>
                </a:solidFill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 algn="r"/>
            <a:r>
              <a:rPr lang="de-DE"/>
              <a:t>FORMATVORLAGEN DES TEXTMASTERS BEARBEITEN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F0F8F29B-FABE-DE42-9C66-628C9F20D4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52749" y="3688121"/>
            <a:ext cx="3822275" cy="914400"/>
          </a:xfr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lang="de-DE" sz="1400" smtClean="0">
                <a:solidFill>
                  <a:schemeClr val="bg1"/>
                </a:solidFill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 algn="r"/>
            <a:r>
              <a:rPr lang="de-DE"/>
              <a:t>FORMATVORLAGEN DES TEXTMASTERS BEARBEITEN</a:t>
            </a:r>
          </a:p>
        </p:txBody>
      </p:sp>
      <p:sp>
        <p:nvSpPr>
          <p:cNvPr id="16" name="Textplatzhalter 13">
            <a:extLst>
              <a:ext uri="{FF2B5EF4-FFF2-40B4-BE49-F238E27FC236}">
                <a16:creationId xmlns:a16="http://schemas.microsoft.com/office/drawing/2014/main" id="{46FA9BE8-8DB7-F841-BDB8-D51ABB33F1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8464" y="3688121"/>
            <a:ext cx="3822275" cy="914400"/>
          </a:xfr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lang="de-DE" sz="1400" smtClean="0">
                <a:solidFill>
                  <a:schemeClr val="bg1"/>
                </a:solidFill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 algn="r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974987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-Start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BB6868D2-F43E-3C46-8EF1-BC430411E73A}"/>
              </a:ext>
            </a:extLst>
          </p:cNvPr>
          <p:cNvSpPr/>
          <p:nvPr userDrawn="1"/>
        </p:nvSpPr>
        <p:spPr>
          <a:xfrm>
            <a:off x="0" y="5437432"/>
            <a:ext cx="12192000" cy="1421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arallelogramm 17">
            <a:extLst>
              <a:ext uri="{FF2B5EF4-FFF2-40B4-BE49-F238E27FC236}">
                <a16:creationId xmlns:a16="http://schemas.microsoft.com/office/drawing/2014/main" id="{E34A995C-465A-7A45-A070-0F28ABDD7183}"/>
              </a:ext>
            </a:extLst>
          </p:cNvPr>
          <p:cNvSpPr/>
          <p:nvPr userDrawn="1"/>
        </p:nvSpPr>
        <p:spPr>
          <a:xfrm>
            <a:off x="6895580" y="4962659"/>
            <a:ext cx="5884555" cy="1895341"/>
          </a:xfrm>
          <a:prstGeom prst="parallelogram">
            <a:avLst>
              <a:gd name="adj" fmla="val 2861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arallelogramm 18">
            <a:extLst>
              <a:ext uri="{FF2B5EF4-FFF2-40B4-BE49-F238E27FC236}">
                <a16:creationId xmlns:a16="http://schemas.microsoft.com/office/drawing/2014/main" id="{4E2A450C-4F56-384B-B0B6-5C5C1ED08E22}"/>
              </a:ext>
            </a:extLst>
          </p:cNvPr>
          <p:cNvSpPr/>
          <p:nvPr userDrawn="1"/>
        </p:nvSpPr>
        <p:spPr>
          <a:xfrm>
            <a:off x="7455811" y="0"/>
            <a:ext cx="6189069" cy="4898265"/>
          </a:xfrm>
          <a:prstGeom prst="parallelogram">
            <a:avLst>
              <a:gd name="adj" fmla="val 2861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C9907F-4EE3-AF42-B444-C845273508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55541" y="5224339"/>
            <a:ext cx="4609447" cy="1364720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20" name="Parallelogramm 19">
            <a:extLst>
              <a:ext uri="{FF2B5EF4-FFF2-40B4-BE49-F238E27FC236}">
                <a16:creationId xmlns:a16="http://schemas.microsoft.com/office/drawing/2014/main" id="{060F3539-0C42-F344-B870-C73B1271E7B8}"/>
              </a:ext>
            </a:extLst>
          </p:cNvPr>
          <p:cNvSpPr/>
          <p:nvPr userDrawn="1"/>
        </p:nvSpPr>
        <p:spPr>
          <a:xfrm>
            <a:off x="-2001520" y="0"/>
            <a:ext cx="10789921" cy="6858982"/>
          </a:xfrm>
          <a:prstGeom prst="parallelogram">
            <a:avLst>
              <a:gd name="adj" fmla="val 2861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75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übersicht MuMa allgem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5E27FCE8-70FF-D14C-BF12-9740BD1CD4A2}"/>
              </a:ext>
            </a:extLst>
          </p:cNvPr>
          <p:cNvSpPr/>
          <p:nvPr userDrawn="1"/>
        </p:nvSpPr>
        <p:spPr>
          <a:xfrm>
            <a:off x="0" y="0"/>
            <a:ext cx="12192000" cy="62660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noProof="0">
              <a:latin typeface="DINPro-Bold" panose="020B0504020101020102" pitchFamily="34" charset="0"/>
              <a:cs typeface="DINPro-Bold" panose="020B0504020101020102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C9907F-4EE3-AF42-B444-C845273508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392" y="1113277"/>
            <a:ext cx="3764322" cy="73657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defRPr sz="1800" b="0" i="0">
                <a:solidFill>
                  <a:schemeClr val="bg1"/>
                </a:solidFill>
                <a:latin typeface="DINPro-Bold" panose="020B0504020101020102" pitchFamily="34" charset="0"/>
                <a:cs typeface="DINPro-Bold" panose="020B0504020101020102" pitchFamily="34" charset="0"/>
              </a:defRPr>
            </a:lvl1pPr>
          </a:lstStyle>
          <a:p>
            <a:r>
              <a:rPr lang="en-GB" noProof="0"/>
              <a:t>MASTERTITELFORMAT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CD50131-1657-2843-A3A3-10489B5A19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392" y="1763523"/>
            <a:ext cx="3764322" cy="341450"/>
          </a:xfrm>
        </p:spPr>
        <p:txBody>
          <a:bodyPr anchor="ctr">
            <a:normAutofit/>
          </a:bodyPr>
          <a:lstStyle>
            <a:lvl1pPr algn="r">
              <a:defRPr sz="1600" b="0" i="0">
                <a:solidFill>
                  <a:schemeClr val="bg1"/>
                </a:solidFill>
                <a:latin typeface="DINPro-Bold" panose="020B0504020101020102" pitchFamily="34" charset="0"/>
                <a:cs typeface="DINPro-Bold" panose="020B0504020101020102" pitchFamily="34" charset="0"/>
              </a:defRPr>
            </a:lvl1pPr>
          </a:lstStyle>
          <a:p>
            <a:pPr lvl="0"/>
            <a:r>
              <a:rPr lang="en-GB" noProof="0"/>
              <a:t>FORMATVORLAGEN DES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84E1DECA-796C-DC40-87B3-2DD8591F6E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6131" y="1672715"/>
            <a:ext cx="3574608" cy="499918"/>
          </a:xfrm>
        </p:spPr>
        <p:txBody>
          <a:bodyPr anchor="ctr">
            <a:normAutofit/>
          </a:bodyPr>
          <a:lstStyle>
            <a:lvl1pPr algn="r">
              <a:defRPr sz="1400" b="0" i="0">
                <a:solidFill>
                  <a:schemeClr val="bg1"/>
                </a:solidFill>
                <a:latin typeface="DINPro-Bold" panose="020B0504020101020102" pitchFamily="34" charset="0"/>
                <a:cs typeface="DINPro-Bold" panose="020B0504020101020102" pitchFamily="34" charset="0"/>
              </a:defRPr>
            </a:lvl1pPr>
          </a:lstStyle>
          <a:p>
            <a:pPr lvl="0"/>
            <a:r>
              <a:rPr lang="en-GB" noProof="0"/>
              <a:t>FORMATVORLAGEN DES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D95151B0-4DF3-7640-8C2B-15A663847E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26417" y="6392345"/>
            <a:ext cx="3764322" cy="413155"/>
          </a:xfrm>
        </p:spPr>
        <p:txBody>
          <a:bodyPr anchor="ctr">
            <a:normAutofit/>
          </a:bodyPr>
          <a:lstStyle>
            <a:lvl1pPr algn="r">
              <a:defRPr sz="1400" b="0" i="0">
                <a:solidFill>
                  <a:schemeClr val="bg1"/>
                </a:solidFill>
                <a:latin typeface="DINPro-Bold" panose="020B0504020101020102" pitchFamily="34" charset="0"/>
                <a:cs typeface="DINPro-Bold" panose="020B0504020101020102" pitchFamily="34" charset="0"/>
              </a:defRPr>
            </a:lvl1pPr>
          </a:lstStyle>
          <a:p>
            <a:pPr lvl="0"/>
            <a:r>
              <a:rPr lang="en-GB" noProof="0"/>
              <a:t>FORMATVORLAGEN DES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C530EDED-BEB9-6341-A84D-92A9215075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4797" y="6346046"/>
            <a:ext cx="3870227" cy="499918"/>
          </a:xfrm>
        </p:spPr>
        <p:txBody>
          <a:bodyPr anchor="ctr">
            <a:normAutofit/>
          </a:bodyPr>
          <a:lstStyle>
            <a:lvl1pPr algn="r">
              <a:defRPr sz="1400" b="0" i="0">
                <a:solidFill>
                  <a:schemeClr val="bg1"/>
                </a:solidFill>
                <a:latin typeface="DINPro-Bold" panose="020B0504020101020102" pitchFamily="34" charset="0"/>
                <a:cs typeface="DINPro-Bold" panose="020B0504020101020102" pitchFamily="34" charset="0"/>
              </a:defRPr>
            </a:lvl1pPr>
          </a:lstStyle>
          <a:p>
            <a:pPr lvl="0"/>
            <a:r>
              <a:rPr lang="en-GB" noProof="0"/>
              <a:t>FORMATVORLAGEN DES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229B7203-7FAB-E049-8EE9-71E9F1A7F2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2749" y="1369498"/>
            <a:ext cx="3822275" cy="914400"/>
          </a:xfr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lang="de-DE" sz="1400" b="0" i="0" smtClean="0">
                <a:solidFill>
                  <a:schemeClr val="bg1"/>
                </a:solidFill>
                <a:latin typeface="DINPro-Bold" panose="020B0504020101020102" pitchFamily="34" charset="0"/>
                <a:cs typeface="DINPro-Bold" panose="020B0504020101020102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 algn="r"/>
            <a:r>
              <a:rPr lang="en-GB" noProof="0"/>
              <a:t>FORMATVORLAGEN DES TEXTMASTERS BEARBEITEN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F0F8F29B-FABE-DE42-9C66-628C9F20D4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52749" y="3688121"/>
            <a:ext cx="3822275" cy="914400"/>
          </a:xfr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lang="de-DE" sz="1400" b="0" i="0" smtClean="0">
                <a:solidFill>
                  <a:schemeClr val="bg1"/>
                </a:solidFill>
                <a:latin typeface="DINPro-Bold" panose="020B0504020101020102" pitchFamily="34" charset="0"/>
                <a:cs typeface="DINPro-Bold" panose="020B0504020101020102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 algn="r"/>
            <a:r>
              <a:rPr lang="en-GB" noProof="0"/>
              <a:t>FORMATVORLAGEN DES TEXTMASTERS BEARBEITEN</a:t>
            </a:r>
          </a:p>
        </p:txBody>
      </p:sp>
      <p:sp>
        <p:nvSpPr>
          <p:cNvPr id="16" name="Textplatzhalter 13">
            <a:extLst>
              <a:ext uri="{FF2B5EF4-FFF2-40B4-BE49-F238E27FC236}">
                <a16:creationId xmlns:a16="http://schemas.microsoft.com/office/drawing/2014/main" id="{46FA9BE8-8DB7-F841-BDB8-D51ABB33F1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8464" y="3688121"/>
            <a:ext cx="3822275" cy="914400"/>
          </a:xfr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lang="de-DE" sz="1400" b="0" i="0" smtClean="0">
                <a:solidFill>
                  <a:schemeClr val="bg1"/>
                </a:solidFill>
                <a:latin typeface="DINPro-Bold" panose="020B0504020101020102" pitchFamily="34" charset="0"/>
                <a:cs typeface="DINPro-Bold" panose="020B0504020101020102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 algn="r"/>
            <a:r>
              <a:rPr lang="en-GB" noProof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18476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-Start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BB6868D2-F43E-3C46-8EF1-BC430411E73A}"/>
              </a:ext>
            </a:extLst>
          </p:cNvPr>
          <p:cNvSpPr/>
          <p:nvPr userDrawn="1"/>
        </p:nvSpPr>
        <p:spPr>
          <a:xfrm>
            <a:off x="0" y="5437432"/>
            <a:ext cx="12192000" cy="1421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noProof="0">
              <a:latin typeface="DINPro-Bold" panose="020B0504020101020102" pitchFamily="34" charset="0"/>
              <a:cs typeface="DINPro-Bold" panose="020B0504020101020102" pitchFamily="34" charset="0"/>
            </a:endParaRPr>
          </a:p>
        </p:txBody>
      </p:sp>
      <p:sp>
        <p:nvSpPr>
          <p:cNvPr id="18" name="Parallelogramm 17">
            <a:extLst>
              <a:ext uri="{FF2B5EF4-FFF2-40B4-BE49-F238E27FC236}">
                <a16:creationId xmlns:a16="http://schemas.microsoft.com/office/drawing/2014/main" id="{E34A995C-465A-7A45-A070-0F28ABDD7183}"/>
              </a:ext>
            </a:extLst>
          </p:cNvPr>
          <p:cNvSpPr/>
          <p:nvPr userDrawn="1"/>
        </p:nvSpPr>
        <p:spPr>
          <a:xfrm>
            <a:off x="6895580" y="4962659"/>
            <a:ext cx="5884555" cy="1895341"/>
          </a:xfrm>
          <a:prstGeom prst="parallelogram">
            <a:avLst>
              <a:gd name="adj" fmla="val 2861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noProof="0">
              <a:latin typeface="DINPro-Bold" panose="020B0504020101020102" pitchFamily="34" charset="0"/>
              <a:cs typeface="DINPro-Bold" panose="020B0504020101020102" pitchFamily="34" charset="0"/>
            </a:endParaRPr>
          </a:p>
        </p:txBody>
      </p:sp>
      <p:sp>
        <p:nvSpPr>
          <p:cNvPr id="19" name="Parallelogramm 18">
            <a:extLst>
              <a:ext uri="{FF2B5EF4-FFF2-40B4-BE49-F238E27FC236}">
                <a16:creationId xmlns:a16="http://schemas.microsoft.com/office/drawing/2014/main" id="{4E2A450C-4F56-384B-B0B6-5C5C1ED08E22}"/>
              </a:ext>
            </a:extLst>
          </p:cNvPr>
          <p:cNvSpPr/>
          <p:nvPr userDrawn="1"/>
        </p:nvSpPr>
        <p:spPr>
          <a:xfrm>
            <a:off x="7455811" y="0"/>
            <a:ext cx="6189069" cy="4898265"/>
          </a:xfrm>
          <a:prstGeom prst="parallelogram">
            <a:avLst>
              <a:gd name="adj" fmla="val 2861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noProof="0">
              <a:latin typeface="DINPro-Bold" panose="020B0504020101020102" pitchFamily="34" charset="0"/>
              <a:cs typeface="DINPro-Bold" panose="020B0504020101020102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C9907F-4EE3-AF42-B444-C845273508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55541" y="5224339"/>
            <a:ext cx="4609447" cy="1364720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DINPro-Bold" panose="020B0504020101020102" pitchFamily="34" charset="0"/>
                <a:cs typeface="DINPro-Bold" panose="020B0504020101020102" pitchFamily="34" charset="0"/>
              </a:defRPr>
            </a:lvl1pPr>
          </a:lstStyle>
          <a:p>
            <a:r>
              <a:rPr lang="en-GB" noProof="0"/>
              <a:t>MASTERTITELFORMAT BEARBEITEN</a:t>
            </a:r>
          </a:p>
        </p:txBody>
      </p:sp>
      <p:sp>
        <p:nvSpPr>
          <p:cNvPr id="20" name="Parallelogramm 19">
            <a:extLst>
              <a:ext uri="{FF2B5EF4-FFF2-40B4-BE49-F238E27FC236}">
                <a16:creationId xmlns:a16="http://schemas.microsoft.com/office/drawing/2014/main" id="{060F3539-0C42-F344-B870-C73B1271E7B8}"/>
              </a:ext>
            </a:extLst>
          </p:cNvPr>
          <p:cNvSpPr/>
          <p:nvPr userDrawn="1"/>
        </p:nvSpPr>
        <p:spPr>
          <a:xfrm>
            <a:off x="-2001520" y="0"/>
            <a:ext cx="10789921" cy="6858982"/>
          </a:xfrm>
          <a:prstGeom prst="parallelogram">
            <a:avLst>
              <a:gd name="adj" fmla="val 2861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noProof="0">
              <a:latin typeface="DINPro-Bold" panose="020B0504020101020102" pitchFamily="34" charset="0"/>
              <a:cs typeface="DINPro-Bold" panose="020B05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432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 Inhaltsseite Textfel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AE704-DAC9-FC48-9E8C-1E6A990B9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396000"/>
            <a:ext cx="9086385" cy="44890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DINPro-Bold" panose="020B0504020101020102" pitchFamily="34" charset="0"/>
                <a:cs typeface="DINPro-Bold" panose="020B0504020101020102" pitchFamily="34" charset="0"/>
              </a:defRPr>
            </a:lvl1pPr>
          </a:lstStyle>
          <a:p>
            <a:r>
              <a:rPr lang="en-GB" noProof="0" err="1"/>
              <a:t>Mastertitelformat</a:t>
            </a:r>
            <a:r>
              <a:rPr lang="en-GB" noProof="0"/>
              <a:t> </a:t>
            </a:r>
            <a:r>
              <a:rPr lang="en-GB" noProof="0" err="1"/>
              <a:t>bearbeiten</a:t>
            </a:r>
            <a:endParaRPr lang="en-GB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CECD3E-7548-0548-B083-46AFEFBB410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171450" indent="-171450">
              <a:buFontTx/>
              <a:buBlip>
                <a:blip r:embed="rId2"/>
              </a:buBlip>
              <a:defRPr b="0" i="0">
                <a:latin typeface="DINPro-Bold" panose="020B0504020101020102" pitchFamily="34" charset="0"/>
                <a:cs typeface="DINPro-Bold" panose="020B0504020101020102" pitchFamily="34" charset="0"/>
              </a:defRPr>
            </a:lvl1pPr>
            <a:lvl2pPr marL="628650" indent="-171450">
              <a:buFontTx/>
              <a:buBlip>
                <a:blip r:embed="rId2"/>
              </a:buBlip>
              <a:defRPr b="0" i="0">
                <a:latin typeface="DINPro-Bold" panose="020B0504020101020102" pitchFamily="34" charset="0"/>
                <a:cs typeface="DINPro-Bold" panose="020B0504020101020102" pitchFamily="34" charset="0"/>
              </a:defRPr>
            </a:lvl2pPr>
            <a:lvl3pPr marL="1085850" indent="-171450">
              <a:buFontTx/>
              <a:buBlip>
                <a:blip r:embed="rId2"/>
              </a:buBlip>
              <a:defRPr b="0" i="0">
                <a:latin typeface="DINPro-Bold" panose="020B0504020101020102" pitchFamily="34" charset="0"/>
                <a:cs typeface="DINPro-Bold" panose="020B0504020101020102" pitchFamily="34" charset="0"/>
              </a:defRPr>
            </a:lvl3pPr>
            <a:lvl4pPr marL="1543050" indent="-171450">
              <a:buFontTx/>
              <a:buBlip>
                <a:blip r:embed="rId2"/>
              </a:buBlip>
              <a:defRPr b="0" i="0">
                <a:latin typeface="DINPro-Bold" panose="020B0504020101020102" pitchFamily="34" charset="0"/>
                <a:cs typeface="DINPro-Bold" panose="020B0504020101020102" pitchFamily="34" charset="0"/>
              </a:defRPr>
            </a:lvl4pPr>
            <a:lvl5pPr marL="2000250" indent="-171450">
              <a:buFontTx/>
              <a:buBlip>
                <a:blip r:embed="rId2"/>
              </a:buBlip>
              <a:defRPr b="0" i="0">
                <a:latin typeface="DINPro-Bold" panose="020B0504020101020102" pitchFamily="34" charset="0"/>
                <a:cs typeface="DINPro-Bold" panose="020B0504020101020102" pitchFamily="34" charset="0"/>
              </a:defRPr>
            </a:lvl5pPr>
          </a:lstStyle>
          <a:p>
            <a:pPr lvl="0"/>
            <a:r>
              <a:rPr lang="en-GB" noProof="0"/>
              <a:t>Formatvorlagen des Textmasters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51BC85-5618-6F43-B8F6-0B237C7F9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DINPro-Bold" panose="020B0504020101020102" pitchFamily="34" charset="0"/>
                <a:cs typeface="DINPro-Bold" panose="020B0504020101020102" pitchFamily="34" charset="0"/>
              </a:defRPr>
            </a:lvl1pPr>
          </a:lstStyle>
          <a:p>
            <a:fld id="{3A75FD1B-DA83-3544-9F9F-923A1740D46F}" type="datetimeFigureOut">
              <a:rPr lang="en-GB" smtClean="0"/>
              <a:pPr/>
              <a:t>03/12/2020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35A522-59A9-2C49-897D-EF544034E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DINPro-Bold" panose="020B0504020101020102" pitchFamily="34" charset="0"/>
                <a:cs typeface="DINPro-Bold" panose="020B0504020101020102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3C9CB4-4CA1-3D4E-9D23-7D17D01A5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DINPro-Bold" panose="020B0504020101020102" pitchFamily="34" charset="0"/>
                <a:cs typeface="DINPro-Bold" panose="020B0504020101020102" pitchFamily="34" charset="0"/>
              </a:defRPr>
            </a:lvl1pPr>
          </a:lstStyle>
          <a:p>
            <a:fld id="{BC42733E-85C9-8A4E-844A-ED6130A7A87B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D3EE0872-72FD-F64D-99E3-E91812CD30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4000" y="756000"/>
            <a:ext cx="6379000" cy="3919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de-DE" sz="1600" b="0" i="0" smtClean="0">
                <a:latin typeface="DINPro-Bold" panose="020B0504020101020102" pitchFamily="34" charset="0"/>
                <a:cs typeface="DINPro-Bold" panose="020B0504020101020102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en-GB" noProof="0"/>
              <a:t>Formatvorlagen des Textmasters bearbeiten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48E6D828-C37D-C74A-8C0D-FD19A6F495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449" y="43200"/>
            <a:ext cx="5861551" cy="370541"/>
          </a:xfrm>
        </p:spPr>
        <p:txBody>
          <a:bodyPr anchor="ctr">
            <a:normAutofit/>
          </a:bodyPr>
          <a:lstStyle>
            <a:lvl1pPr>
              <a:defRPr sz="1400" b="0" i="0">
                <a:solidFill>
                  <a:schemeClr val="bg1">
                    <a:lumMod val="65000"/>
                  </a:schemeClr>
                </a:solidFill>
                <a:latin typeface="DINPro-Bold" panose="020B0504020101020102" pitchFamily="34" charset="0"/>
                <a:cs typeface="DINPro-Bold" panose="020B0504020101020102" pitchFamily="34" charset="0"/>
              </a:defRPr>
            </a:lvl1pPr>
          </a:lstStyle>
          <a:p>
            <a:pPr lvl="0"/>
            <a:r>
              <a:rPr lang="en-GB" noProof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62696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 Inhaltsseite nur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AE704-DAC9-FC48-9E8C-1E6A990B9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396000"/>
            <a:ext cx="9086385" cy="44890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DINPro-Bold" panose="020B0504020101020102" pitchFamily="34" charset="0"/>
                <a:cs typeface="DINPro-Bold" panose="020B0504020101020102" pitchFamily="34" charset="0"/>
              </a:defRPr>
            </a:lvl1pPr>
          </a:lstStyle>
          <a:p>
            <a:r>
              <a:rPr lang="en-GB" noProof="0" err="1"/>
              <a:t>Mastertitelformat</a:t>
            </a:r>
            <a:r>
              <a:rPr lang="en-GB" noProof="0"/>
              <a:t> </a:t>
            </a:r>
            <a:r>
              <a:rPr lang="en-GB" noProof="0" err="1"/>
              <a:t>bearbeiten</a:t>
            </a:r>
            <a:endParaRPr lang="en-GB" noProof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D3EE0872-72FD-F64D-99E3-E91812CD30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4000" y="756000"/>
            <a:ext cx="6379000" cy="3919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de-DE" sz="1600" b="0" i="0" smtClean="0">
                <a:latin typeface="DINPro-Bold" panose="020B0504020101020102" pitchFamily="34" charset="0"/>
                <a:cs typeface="DINPro-Bold" panose="020B0504020101020102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en-GB" noProof="0"/>
              <a:t>Formatvorlagen des Textmasters bearbeiten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48E6D828-C37D-C74A-8C0D-FD19A6F495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449" y="43200"/>
            <a:ext cx="5861551" cy="370541"/>
          </a:xfrm>
        </p:spPr>
        <p:txBody>
          <a:bodyPr anchor="ctr">
            <a:normAutofit/>
          </a:bodyPr>
          <a:lstStyle>
            <a:lvl1pPr>
              <a:defRPr sz="1400" b="0" i="0">
                <a:solidFill>
                  <a:schemeClr val="bg1">
                    <a:lumMod val="65000"/>
                  </a:schemeClr>
                </a:solidFill>
                <a:latin typeface="DINPro-Bold" panose="020B0504020101020102" pitchFamily="34" charset="0"/>
                <a:cs typeface="DINPro-Bold" panose="020B0504020101020102" pitchFamily="34" charset="0"/>
              </a:defRPr>
            </a:lvl1pPr>
          </a:lstStyle>
          <a:p>
            <a:pPr lvl="0"/>
            <a:r>
              <a:rPr lang="en-GB" noProof="0"/>
              <a:t>FORMATVORLAGEN DES TEXTMASTERS BEARBEITEN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EE82D8-7542-AA4A-ABFD-A3943996FAF1}"/>
              </a:ext>
            </a:extLst>
          </p:cNvPr>
          <p:cNvSpPr/>
          <p:nvPr userDrawn="1"/>
        </p:nvSpPr>
        <p:spPr>
          <a:xfrm>
            <a:off x="0" y="6150428"/>
            <a:ext cx="12192000" cy="762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595A5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099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S Inhaltsseite nur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AE704-DAC9-FC48-9E8C-1E6A990B9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396000"/>
            <a:ext cx="9086385" cy="44890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DINPro-Bold" panose="020B0504020101020102" pitchFamily="34" charset="0"/>
                <a:cs typeface="DINPro-Bold" panose="020B0504020101020102" pitchFamily="34" charset="0"/>
              </a:defRPr>
            </a:lvl1pPr>
          </a:lstStyle>
          <a:p>
            <a:r>
              <a:rPr lang="en-GB" noProof="0" err="1"/>
              <a:t>Mastertitelformat</a:t>
            </a:r>
            <a:r>
              <a:rPr lang="en-GB" noProof="0"/>
              <a:t> </a:t>
            </a:r>
            <a:r>
              <a:rPr lang="en-GB" noProof="0" err="1"/>
              <a:t>bearbeiten</a:t>
            </a:r>
            <a:endParaRPr lang="en-GB" noProof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D3EE0872-72FD-F64D-99E3-E91812CD30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4000" y="756000"/>
            <a:ext cx="6379000" cy="3919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de-DE" sz="1600" b="0" i="0" smtClean="0">
                <a:latin typeface="DINPro-Bold" panose="020B0504020101020102" pitchFamily="34" charset="0"/>
                <a:cs typeface="DINPro-Bold" panose="020B0504020101020102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en-GB" noProof="0"/>
              <a:t>Formatvorlagen des Textmasters bearbeiten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48E6D828-C37D-C74A-8C0D-FD19A6F495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449" y="43200"/>
            <a:ext cx="5861551" cy="370541"/>
          </a:xfrm>
        </p:spPr>
        <p:txBody>
          <a:bodyPr anchor="ctr">
            <a:normAutofit/>
          </a:bodyPr>
          <a:lstStyle>
            <a:lvl1pPr>
              <a:defRPr sz="1400" b="0" i="0">
                <a:solidFill>
                  <a:schemeClr val="bg1">
                    <a:lumMod val="65000"/>
                  </a:schemeClr>
                </a:solidFill>
                <a:latin typeface="DINPro-Bold" panose="020B0504020101020102" pitchFamily="34" charset="0"/>
                <a:cs typeface="DINPro-Bold" panose="020B0504020101020102" pitchFamily="34" charset="0"/>
              </a:defRPr>
            </a:lvl1pPr>
          </a:lstStyle>
          <a:p>
            <a:pPr lvl="0"/>
            <a:r>
              <a:rPr lang="en-GB" noProof="0"/>
              <a:t>FORMATVORLAGEN DES TEXTMASTERS BEARBEITEN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EE82D8-7542-AA4A-ABFD-A3943996FAF1}"/>
              </a:ext>
            </a:extLst>
          </p:cNvPr>
          <p:cNvSpPr/>
          <p:nvPr userDrawn="1"/>
        </p:nvSpPr>
        <p:spPr>
          <a:xfrm>
            <a:off x="0" y="6150428"/>
            <a:ext cx="12192000" cy="76200"/>
          </a:xfrm>
          <a:prstGeom prst="rect">
            <a:avLst/>
          </a:prstGeom>
          <a:gradFill>
            <a:gsLst>
              <a:gs pos="0">
                <a:srgbClr val="733E17"/>
              </a:gs>
              <a:gs pos="10000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F87FB1-569A-8F40-A1AA-CB3BF24A44E8}"/>
              </a:ext>
            </a:extLst>
          </p:cNvPr>
          <p:cNvSpPr/>
          <p:nvPr userDrawn="1"/>
        </p:nvSpPr>
        <p:spPr>
          <a:xfrm>
            <a:off x="8192822" y="6404393"/>
            <a:ext cx="34980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BE" sz="1400" b="1" i="0" dirty="0">
                <a:solidFill>
                  <a:srgbClr val="595A59"/>
                </a:solidFill>
                <a:latin typeface="DINPro-Bold" panose="020B0504020101020102" pitchFamily="34" charset="0"/>
                <a:cs typeface="DINPro-Bold" panose="020B0504020101020102" pitchFamily="34" charset="0"/>
              </a:rPr>
              <a:t>PNEU ÉTÉ, HIVER OU TOUTES SAISONS ?</a:t>
            </a:r>
            <a:endParaRPr lang="fr-FR" sz="1400" b="1" i="0" dirty="0">
              <a:solidFill>
                <a:srgbClr val="595A59"/>
              </a:solidFill>
              <a:latin typeface="DINPro-Bold" panose="020B0504020101020102" pitchFamily="34" charset="0"/>
              <a:cs typeface="DINPro-Bold" panose="020B05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606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 Inhaltsseite nur Headlines -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7E010CE8-A2DB-1F41-836D-38D865F5D6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7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9772" y="1147999"/>
            <a:ext cx="5312228" cy="508030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D4AE704-DAC9-FC48-9E8C-1E6A990B9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396000"/>
            <a:ext cx="9086385" cy="44890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DINPro-Bold" panose="020B0504020101020102" pitchFamily="34" charset="0"/>
                <a:cs typeface="DINPro-Bold" panose="020B0504020101020102" pitchFamily="34" charset="0"/>
              </a:defRPr>
            </a:lvl1pPr>
          </a:lstStyle>
          <a:p>
            <a:r>
              <a:rPr lang="en-GB" noProof="0" err="1"/>
              <a:t>Mastertitelformat</a:t>
            </a:r>
            <a:r>
              <a:rPr lang="en-GB" noProof="0"/>
              <a:t> </a:t>
            </a:r>
            <a:r>
              <a:rPr lang="en-GB" noProof="0" err="1"/>
              <a:t>bearbeiten</a:t>
            </a:r>
            <a:endParaRPr lang="en-GB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51BC85-5618-6F43-B8F6-0B237C7F9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DINPro-Bold" panose="020B0504020101020102" pitchFamily="34" charset="0"/>
                <a:cs typeface="DINPro-Bold" panose="020B0504020101020102" pitchFamily="34" charset="0"/>
              </a:defRPr>
            </a:lvl1pPr>
          </a:lstStyle>
          <a:p>
            <a:fld id="{3A75FD1B-DA83-3544-9F9F-923A1740D46F}" type="datetimeFigureOut">
              <a:rPr lang="en-GB" smtClean="0"/>
              <a:pPr/>
              <a:t>03/12/2020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35A522-59A9-2C49-897D-EF544034E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DINPro-Bold" panose="020B0504020101020102" pitchFamily="34" charset="0"/>
                <a:cs typeface="DINPro-Bold" panose="020B0504020101020102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3C9CB4-4CA1-3D4E-9D23-7D17D01A5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DINPro-Bold" panose="020B0504020101020102" pitchFamily="34" charset="0"/>
                <a:cs typeface="DINPro-Bold" panose="020B0504020101020102" pitchFamily="34" charset="0"/>
              </a:defRPr>
            </a:lvl1pPr>
          </a:lstStyle>
          <a:p>
            <a:fld id="{BC42733E-85C9-8A4E-844A-ED6130A7A87B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D3EE0872-72FD-F64D-99E3-E91812CD30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4000" y="756000"/>
            <a:ext cx="6379000" cy="3919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de-DE" sz="1600" b="0" i="0" smtClean="0">
                <a:latin typeface="DINPro-Bold" panose="020B0504020101020102" pitchFamily="34" charset="0"/>
                <a:cs typeface="DINPro-Bold" panose="020B0504020101020102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en-GB" noProof="0"/>
              <a:t>Formatvorlagen des Textmasters bearbeiten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48E6D828-C37D-C74A-8C0D-FD19A6F495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449" y="43200"/>
            <a:ext cx="5861551" cy="370541"/>
          </a:xfrm>
        </p:spPr>
        <p:txBody>
          <a:bodyPr anchor="ctr">
            <a:normAutofit/>
          </a:bodyPr>
          <a:lstStyle>
            <a:lvl1pPr>
              <a:defRPr sz="1400" b="0" i="0">
                <a:solidFill>
                  <a:schemeClr val="bg1">
                    <a:lumMod val="65000"/>
                  </a:schemeClr>
                </a:solidFill>
                <a:latin typeface="DINPro-Bold" panose="020B0504020101020102" pitchFamily="34" charset="0"/>
                <a:cs typeface="DINPro-Bold" panose="020B0504020101020102" pitchFamily="34" charset="0"/>
              </a:defRPr>
            </a:lvl1pPr>
          </a:lstStyle>
          <a:p>
            <a:pPr lvl="0"/>
            <a:r>
              <a:rPr lang="en-GB" noProof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729234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 Rückblick Geschäftsjah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7E010CE8-A2DB-1F41-836D-38D865F5D6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7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9772" y="1147999"/>
            <a:ext cx="5312228" cy="508030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D4AE704-DAC9-FC48-9E8C-1E6A990B9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1" y="396000"/>
            <a:ext cx="8376600" cy="44890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DINPro-Bold" panose="020B0504020101020102" pitchFamily="34" charset="0"/>
                <a:cs typeface="DINPro-Bold" panose="020B0504020101020102" pitchFamily="34" charset="0"/>
              </a:defRPr>
            </a:lvl1pPr>
          </a:lstStyle>
          <a:p>
            <a:r>
              <a:rPr lang="en-GB" noProof="0" err="1"/>
              <a:t>Mastertitelformat</a:t>
            </a:r>
            <a:r>
              <a:rPr lang="en-GB" noProof="0"/>
              <a:t> </a:t>
            </a:r>
            <a:r>
              <a:rPr lang="en-GB" noProof="0" err="1"/>
              <a:t>bearbeiten</a:t>
            </a:r>
            <a:endParaRPr lang="en-GB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51BC85-5618-6F43-B8F6-0B237C7F9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DINPro-Bold" panose="020B0504020101020102" pitchFamily="34" charset="0"/>
                <a:cs typeface="DINPro-Bold" panose="020B0504020101020102" pitchFamily="34" charset="0"/>
              </a:defRPr>
            </a:lvl1pPr>
          </a:lstStyle>
          <a:p>
            <a:fld id="{3A75FD1B-DA83-3544-9F9F-923A1740D46F}" type="datetimeFigureOut">
              <a:rPr lang="en-GB" smtClean="0"/>
              <a:pPr/>
              <a:t>03/12/2020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35A522-59A9-2C49-897D-EF544034E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DINPro-Bold" panose="020B0504020101020102" pitchFamily="34" charset="0"/>
                <a:cs typeface="DINPro-Bold" panose="020B0504020101020102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3C9CB4-4CA1-3D4E-9D23-7D17D01A5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DINPro-Bold" panose="020B0504020101020102" pitchFamily="34" charset="0"/>
                <a:cs typeface="DINPro-Bold" panose="020B0504020101020102" pitchFamily="34" charset="0"/>
              </a:defRPr>
            </a:lvl1pPr>
          </a:lstStyle>
          <a:p>
            <a:fld id="{BC42733E-85C9-8A4E-844A-ED6130A7A87B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D3EE0872-72FD-F64D-99E3-E91812CD30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4000" y="756000"/>
            <a:ext cx="6379000" cy="3919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de-DE" sz="1600" b="0" i="0" smtClean="0">
                <a:latin typeface="DINPro-Bold" panose="020B0504020101020102" pitchFamily="34" charset="0"/>
                <a:cs typeface="DINPro-Bold" panose="020B0504020101020102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en-GB" noProof="0"/>
              <a:t>Formatvorlagen des Textmasters bearbeiten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48E6D828-C37D-C74A-8C0D-FD19A6F495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449" y="43200"/>
            <a:ext cx="5861551" cy="370541"/>
          </a:xfrm>
        </p:spPr>
        <p:txBody>
          <a:bodyPr anchor="ctr">
            <a:normAutofit/>
          </a:bodyPr>
          <a:lstStyle>
            <a:lvl1pPr>
              <a:defRPr sz="1400" b="0" i="0">
                <a:solidFill>
                  <a:schemeClr val="bg1">
                    <a:lumMod val="65000"/>
                  </a:schemeClr>
                </a:solidFill>
                <a:latin typeface="DINPro-Bold" panose="020B0504020101020102" pitchFamily="34" charset="0"/>
                <a:cs typeface="DINPro-Bold" panose="020B0504020101020102" pitchFamily="34" charset="0"/>
              </a:defRPr>
            </a:lvl1pPr>
          </a:lstStyle>
          <a:p>
            <a:pPr lvl="0"/>
            <a:r>
              <a:rPr lang="en-GB" noProof="0"/>
              <a:t>FORMATVORLAGEN DES TEXTMASTERS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22CE3F3-A7B5-DC4A-B4AC-F9E486D4E8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500" y="0"/>
            <a:ext cx="3619500" cy="1016000"/>
          </a:xfrm>
          <a:prstGeom prst="rect">
            <a:avLst/>
          </a:prstGeom>
        </p:spPr>
      </p:pic>
      <p:sp>
        <p:nvSpPr>
          <p:cNvPr id="7" name="Bildplatzhalter 6">
            <a:extLst>
              <a:ext uri="{FF2B5EF4-FFF2-40B4-BE49-F238E27FC236}">
                <a16:creationId xmlns:a16="http://schemas.microsoft.com/office/drawing/2014/main" id="{C52CE42C-3D8C-904A-86A0-ED6BCFA9AB6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09824" y="42863"/>
            <a:ext cx="3055163" cy="914400"/>
          </a:xfrm>
        </p:spPr>
        <p:txBody>
          <a:bodyPr/>
          <a:lstStyle>
            <a:lvl1pPr>
              <a:defRPr b="0" i="0">
                <a:latin typeface="DINPro-Bold" panose="020B0504020101020102" pitchFamily="34" charset="0"/>
                <a:cs typeface="DINPro-Bold" panose="020B0504020101020102" pitchFamily="34" charset="0"/>
              </a:defRPr>
            </a:lvl1pPr>
          </a:lstStyle>
          <a:p>
            <a:r>
              <a:rPr lang="en-GB" noProof="0"/>
              <a:t>Kundenlogo einfügen</a:t>
            </a:r>
          </a:p>
        </p:txBody>
      </p:sp>
    </p:spTree>
    <p:extLst>
      <p:ext uri="{BB962C8B-B14F-4D97-AF65-F5344CB8AC3E}">
        <p14:creationId xmlns:p14="http://schemas.microsoft.com/office/powerpoint/2010/main" val="175626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80F529-4744-2F4F-A673-6ADC1597C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99103" y="1745038"/>
            <a:ext cx="4044176" cy="708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err="1"/>
              <a:t>Formatvorlagen</a:t>
            </a:r>
            <a:r>
              <a:rPr lang="en-GB" noProof="0"/>
              <a:t> des </a:t>
            </a:r>
            <a:r>
              <a:rPr lang="en-GB" noProof="0" err="1"/>
              <a:t>Textmasters</a:t>
            </a:r>
            <a:r>
              <a:rPr lang="en-GB" noProof="0"/>
              <a:t> </a:t>
            </a:r>
            <a:r>
              <a:rPr lang="en-GB" noProof="0" err="1"/>
              <a:t>bearbeiten</a:t>
            </a:r>
            <a:endParaRPr lang="en-GB" noProof="0"/>
          </a:p>
          <a:p>
            <a:pPr lvl="1"/>
            <a:r>
              <a:rPr lang="en-GB" noProof="0" err="1"/>
              <a:t>Zweite</a:t>
            </a:r>
            <a:r>
              <a:rPr lang="en-GB" noProof="0"/>
              <a:t> </a:t>
            </a:r>
            <a:r>
              <a:rPr lang="en-GB" noProof="0" err="1"/>
              <a:t>Ebene</a:t>
            </a:r>
            <a:endParaRPr lang="en-GB" noProof="0"/>
          </a:p>
          <a:p>
            <a:pPr lvl="2"/>
            <a:r>
              <a:rPr lang="en-GB" noProof="0" err="1"/>
              <a:t>Dritte</a:t>
            </a:r>
            <a:r>
              <a:rPr lang="en-GB" noProof="0"/>
              <a:t> </a:t>
            </a:r>
            <a:r>
              <a:rPr lang="en-GB" noProof="0" err="1"/>
              <a:t>Ebene</a:t>
            </a:r>
            <a:endParaRPr lang="en-GB" noProof="0"/>
          </a:p>
          <a:p>
            <a:pPr lvl="3"/>
            <a:r>
              <a:rPr lang="en-GB" noProof="0" err="1"/>
              <a:t>Vierte</a:t>
            </a:r>
            <a:r>
              <a:rPr lang="en-GB" noProof="0"/>
              <a:t> </a:t>
            </a:r>
            <a:r>
              <a:rPr lang="en-GB" noProof="0" err="1"/>
              <a:t>Ebene</a:t>
            </a:r>
            <a:endParaRPr lang="en-GB" noProof="0"/>
          </a:p>
          <a:p>
            <a:pPr lvl="4"/>
            <a:r>
              <a:rPr lang="en-GB" noProof="0" err="1"/>
              <a:t>Fünfte</a:t>
            </a:r>
            <a:r>
              <a:rPr lang="en-GB" noProof="0"/>
              <a:t> </a:t>
            </a:r>
            <a:r>
              <a:rPr lang="en-GB" noProof="0" err="1"/>
              <a:t>Ebene</a:t>
            </a:r>
            <a:endParaRPr lang="en-GB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AE3D7C-09E0-C94E-A17F-298411D967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5FD1B-DA83-3544-9F9F-923A1740D46F}" type="datetimeFigureOut">
              <a:rPr lang="en-GB" noProof="0" smtClean="0"/>
              <a:t>03/12/2020</a:t>
            </a:fld>
            <a:endParaRPr lang="en-GB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F2809C-67AA-6D48-BC2F-8AE238BACE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DA0128-667D-3E4E-93E0-F5BA229AD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2733E-85C9-8A4E-844A-ED6130A7A87B}" type="slidenum">
              <a:rPr lang="en-GB" noProof="0" smtClean="0"/>
              <a:t>‹N°›</a:t>
            </a:fld>
            <a:endParaRPr lang="en-GB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17B475D-0568-EC41-B641-FCEB2FFA4307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3972"/>
            <a:ext cx="12192000" cy="635000"/>
          </a:xfrm>
          <a:prstGeom prst="rect">
            <a:avLst/>
          </a:prstGeom>
        </p:spPr>
      </p:pic>
      <p:pic>
        <p:nvPicPr>
          <p:cNvPr id="8" name="Grafik 7">
            <a:hlinkClick r:id="" action="ppaction://noaction"/>
            <a:extLst>
              <a:ext uri="{FF2B5EF4-FFF2-40B4-BE49-F238E27FC236}">
                <a16:creationId xmlns:a16="http://schemas.microsoft.com/office/drawing/2014/main" id="{CAC66A34-9EEB-D343-8B89-98915B024B17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3153" y="6465400"/>
            <a:ext cx="1397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732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6" r:id="rId15"/>
    <p:sldLayoutId id="2147483711" r:id="rId16"/>
    <p:sldLayoutId id="2147483712" r:id="rId17"/>
    <p:sldLayoutId id="2147483727" r:id="rId18"/>
    <p:sldLayoutId id="2147483728" r:id="rId19"/>
    <p:sldLayoutId id="2147483729" r:id="rId20"/>
    <p:sldLayoutId id="2147483730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050" b="0" i="0" kern="1200">
          <a:solidFill>
            <a:schemeClr val="tx1"/>
          </a:solidFill>
          <a:latin typeface="DINPro-Bold" panose="020B0504020101020102" pitchFamily="34" charset="0"/>
          <a:ea typeface="+mn-ea"/>
          <a:cs typeface="DINPro-Bold" panose="020B0504020101020102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50" b="0" i="0" kern="1200">
          <a:solidFill>
            <a:schemeClr val="tx1"/>
          </a:solidFill>
          <a:latin typeface="DINPro-Bold" panose="020B0504020101020102" pitchFamily="34" charset="0"/>
          <a:ea typeface="+mn-ea"/>
          <a:cs typeface="DINPro-Bold" panose="020B0504020101020102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50" b="0" i="0" kern="1200">
          <a:solidFill>
            <a:schemeClr val="tx1"/>
          </a:solidFill>
          <a:latin typeface="DINPro-Bold" panose="020B0504020101020102" pitchFamily="34" charset="0"/>
          <a:ea typeface="+mn-ea"/>
          <a:cs typeface="DINPro-Bold" panose="020B0504020101020102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50" b="0" i="0" kern="1200">
          <a:solidFill>
            <a:schemeClr val="tx1"/>
          </a:solidFill>
          <a:latin typeface="DINPro-Bold" panose="020B0504020101020102" pitchFamily="34" charset="0"/>
          <a:ea typeface="+mn-ea"/>
          <a:cs typeface="DINPro-Bold" panose="020B0504020101020102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50" b="0" i="0" kern="1200">
          <a:solidFill>
            <a:schemeClr val="tx1"/>
          </a:solidFill>
          <a:latin typeface="DINPro-Bold" panose="020B0504020101020102" pitchFamily="34" charset="0"/>
          <a:ea typeface="+mn-ea"/>
          <a:cs typeface="DINPro-Bold" panose="020B0504020101020102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43">
          <p15:clr>
            <a:srgbClr val="F26B43"/>
          </p15:clr>
        </p15:guide>
        <p15:guide id="4" orient="horz" pos="187">
          <p15:clr>
            <a:srgbClr val="F26B43"/>
          </p15:clr>
        </p15:guide>
        <p15:guide id="5" pos="302">
          <p15:clr>
            <a:srgbClr val="F26B43"/>
          </p15:clr>
        </p15:guide>
        <p15:guide id="6" pos="3092" userDrawn="1">
          <p15:clr>
            <a:srgbClr val="F26B43"/>
          </p15:clr>
        </p15:guide>
        <p15:guide id="7" pos="7537">
          <p15:clr>
            <a:srgbClr val="F26B43"/>
          </p15:clr>
        </p15:guide>
        <p15:guide id="8" pos="189">
          <p15:clr>
            <a:srgbClr val="F26B43"/>
          </p15:clr>
        </p15:guide>
        <p15:guide id="9" orient="horz" pos="453">
          <p15:clr>
            <a:srgbClr val="F26B43"/>
          </p15:clr>
        </p15:guide>
        <p15:guide id="10" orient="horz" pos="6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jpeg"/><Relationship Id="rId7" Type="http://schemas.openxmlformats.org/officeDocument/2006/relationships/image" Target="../media/image20.svg"/><Relationship Id="rId12" Type="http://schemas.openxmlformats.org/officeDocument/2006/relationships/image" Target="../media/image2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sv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3" Type="http://schemas.openxmlformats.org/officeDocument/2006/relationships/image" Target="../media/image16.jpe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svg"/><Relationship Id="rId10" Type="http://schemas.openxmlformats.org/officeDocument/2006/relationships/image" Target="../media/image34.sv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itel 1">
            <a:extLst>
              <a:ext uri="{FF2B5EF4-FFF2-40B4-BE49-F238E27FC236}">
                <a16:creationId xmlns:a16="http://schemas.microsoft.com/office/drawing/2014/main" id="{89776019-4C2F-504C-8EC5-5612C7C10EA7}"/>
              </a:ext>
            </a:extLst>
          </p:cNvPr>
          <p:cNvSpPr txBox="1">
            <a:spLocks/>
          </p:cNvSpPr>
          <p:nvPr/>
        </p:nvSpPr>
        <p:spPr>
          <a:xfrm>
            <a:off x="234000" y="396000"/>
            <a:ext cx="9086385" cy="448900"/>
          </a:xfrm>
          <a:prstGeom prst="rect">
            <a:avLst/>
          </a:prstGeom>
        </p:spPr>
        <p:txBody>
          <a:bodyPr lIns="9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DINPro-Bold" panose="020B0504020101020102" pitchFamily="34" charset="0"/>
                <a:ea typeface="+mj-ea"/>
                <a:cs typeface="DINPro-Bold" panose="020B0504020101020102" pitchFamily="34" charset="0"/>
              </a:defRPr>
            </a:lvl1pPr>
          </a:lstStyle>
          <a:p>
            <a:r>
              <a:rPr lang="nl-BE" dirty="0" err="1"/>
              <a:t>Législation</a:t>
            </a:r>
            <a:r>
              <a:rPr lang="nl-BE" dirty="0"/>
              <a:t> “</a:t>
            </a:r>
            <a:r>
              <a:rPr lang="nl-BE" dirty="0" err="1"/>
              <a:t>Hiver</a:t>
            </a:r>
            <a:r>
              <a:rPr lang="nl-BE" dirty="0"/>
              <a:t>” en France, </a:t>
            </a:r>
            <a:r>
              <a:rPr lang="nl-BE" dirty="0" err="1"/>
              <a:t>quelle</a:t>
            </a:r>
            <a:r>
              <a:rPr lang="nl-BE" dirty="0"/>
              <a:t> </a:t>
            </a:r>
            <a:r>
              <a:rPr lang="nl-BE" dirty="0" err="1"/>
              <a:t>évolution</a:t>
            </a:r>
            <a:r>
              <a:rPr lang="nl-BE" dirty="0"/>
              <a:t> ?</a:t>
            </a:r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7AE1D74-EEA8-4D72-89BA-870724C5C727}"/>
              </a:ext>
            </a:extLst>
          </p:cNvPr>
          <p:cNvSpPr/>
          <p:nvPr/>
        </p:nvSpPr>
        <p:spPr>
          <a:xfrm>
            <a:off x="7507705" y="1315453"/>
            <a:ext cx="4457282" cy="299987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2540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4" name="Arrow: Right 2">
            <a:extLst>
              <a:ext uri="{FF2B5EF4-FFF2-40B4-BE49-F238E27FC236}">
                <a16:creationId xmlns:a16="http://schemas.microsoft.com/office/drawing/2014/main" id="{7167D208-C006-4C61-9109-65679AFC3121}"/>
              </a:ext>
            </a:extLst>
          </p:cNvPr>
          <p:cNvSpPr/>
          <p:nvPr/>
        </p:nvSpPr>
        <p:spPr>
          <a:xfrm>
            <a:off x="7089195" y="2010974"/>
            <a:ext cx="624079" cy="60007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407860D-516A-44DF-B3F3-6C7B6151F37D}"/>
              </a:ext>
            </a:extLst>
          </p:cNvPr>
          <p:cNvSpPr/>
          <p:nvPr/>
        </p:nvSpPr>
        <p:spPr>
          <a:xfrm>
            <a:off x="296306" y="1309319"/>
            <a:ext cx="6970767" cy="31469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37A0B13-2B96-4824-9913-BAB15C6DF70D}"/>
              </a:ext>
            </a:extLst>
          </p:cNvPr>
          <p:cNvSpPr/>
          <p:nvPr/>
        </p:nvSpPr>
        <p:spPr>
          <a:xfrm>
            <a:off x="300038" y="1304925"/>
            <a:ext cx="5795962" cy="1200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BABB5EB3-2CD7-4995-9262-1EA7F292B273}"/>
              </a:ext>
            </a:extLst>
          </p:cNvPr>
          <p:cNvSpPr/>
          <p:nvPr/>
        </p:nvSpPr>
        <p:spPr>
          <a:xfrm>
            <a:off x="2294021" y="1304925"/>
            <a:ext cx="4973052" cy="14222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9" name="Forme libre 103">
            <a:extLst>
              <a:ext uri="{FF2B5EF4-FFF2-40B4-BE49-F238E27FC236}">
                <a16:creationId xmlns:a16="http://schemas.microsoft.com/office/drawing/2014/main" id="{47C14509-A349-4F26-A612-5705A082F7B7}"/>
              </a:ext>
            </a:extLst>
          </p:cNvPr>
          <p:cNvSpPr/>
          <p:nvPr/>
        </p:nvSpPr>
        <p:spPr>
          <a:xfrm>
            <a:off x="2307393" y="1304925"/>
            <a:ext cx="1574797" cy="1422233"/>
          </a:xfrm>
          <a:custGeom>
            <a:avLst/>
            <a:gdLst>
              <a:gd name="connsiteX0" fmla="*/ 0 w 1416086"/>
              <a:gd name="connsiteY0" fmla="*/ 3650491 h 3650491"/>
              <a:gd name="connsiteX1" fmla="*/ 0 w 1416086"/>
              <a:gd name="connsiteY1" fmla="*/ 0 h 3650491"/>
              <a:gd name="connsiteX2" fmla="*/ 436783 w 1416086"/>
              <a:gd name="connsiteY2" fmla="*/ 0 h 3650491"/>
              <a:gd name="connsiteX3" fmla="*/ 489652 w 1416086"/>
              <a:gd name="connsiteY3" fmla="*/ 0 h 3650491"/>
              <a:gd name="connsiteX4" fmla="*/ 926435 w 1416086"/>
              <a:gd name="connsiteY4" fmla="*/ 0 h 3650491"/>
              <a:gd name="connsiteX5" fmla="*/ 1416086 w 1416086"/>
              <a:gd name="connsiteY5" fmla="*/ 1825246 h 3650491"/>
              <a:gd name="connsiteX6" fmla="*/ 926435 w 1416086"/>
              <a:gd name="connsiteY6" fmla="*/ 3650491 h 3650491"/>
              <a:gd name="connsiteX7" fmla="*/ 489652 w 1416086"/>
              <a:gd name="connsiteY7" fmla="*/ 3650491 h 3650491"/>
              <a:gd name="connsiteX8" fmla="*/ 436783 w 1416086"/>
              <a:gd name="connsiteY8" fmla="*/ 3650491 h 365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6086" h="3650491">
                <a:moveTo>
                  <a:pt x="0" y="3650491"/>
                </a:moveTo>
                <a:lnTo>
                  <a:pt x="0" y="0"/>
                </a:lnTo>
                <a:lnTo>
                  <a:pt x="436783" y="0"/>
                </a:lnTo>
                <a:lnTo>
                  <a:pt x="489652" y="0"/>
                </a:lnTo>
                <a:lnTo>
                  <a:pt x="926435" y="0"/>
                </a:lnTo>
                <a:lnTo>
                  <a:pt x="1416086" y="1825246"/>
                </a:lnTo>
                <a:lnTo>
                  <a:pt x="926435" y="3650491"/>
                </a:lnTo>
                <a:lnTo>
                  <a:pt x="489652" y="3650491"/>
                </a:lnTo>
                <a:lnTo>
                  <a:pt x="436783" y="3650491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rgbClr val="595A59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CE649C9-E827-43CD-BAA7-45CB6C5419B1}"/>
              </a:ext>
            </a:extLst>
          </p:cNvPr>
          <p:cNvSpPr/>
          <p:nvPr/>
        </p:nvSpPr>
        <p:spPr>
          <a:xfrm>
            <a:off x="300038" y="1304925"/>
            <a:ext cx="2876299" cy="1422232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595A59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2CD455AF-E99F-4B56-B909-A1C3E4CAF81C}"/>
              </a:ext>
            </a:extLst>
          </p:cNvPr>
          <p:cNvSpPr txBox="1"/>
          <p:nvPr/>
        </p:nvSpPr>
        <p:spPr>
          <a:xfrm>
            <a:off x="438994" y="1434841"/>
            <a:ext cx="400467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5677">
              <a:lnSpc>
                <a:spcPct val="90000"/>
              </a:lnSpc>
            </a:pPr>
            <a:r>
              <a:rPr lang="fr-FR" sz="2000" b="1" dirty="0">
                <a:solidFill>
                  <a:schemeClr val="bg1"/>
                </a:solidFill>
                <a:latin typeface="DINPro-Bold" panose="020B0504020101020102" pitchFamily="34" charset="0"/>
                <a:ea typeface="Arial" charset="0"/>
                <a:cs typeface="DINPro-Bold" panose="020B0504020101020102" pitchFamily="34" charset="0"/>
              </a:rPr>
              <a:t>AUJOURD’HUI</a:t>
            </a:r>
          </a:p>
          <a:p>
            <a:pPr defTabSz="415677">
              <a:lnSpc>
                <a:spcPct val="90000"/>
              </a:lnSpc>
            </a:pPr>
            <a:endParaRPr lang="fr-FR" sz="1600" dirty="0">
              <a:solidFill>
                <a:schemeClr val="bg1"/>
              </a:solidFill>
              <a:latin typeface="DINPro" panose="020B0504020101020102" pitchFamily="34" charset="0"/>
              <a:ea typeface="Arial" charset="0"/>
              <a:cs typeface="DINPro" panose="020B0504020101020102" pitchFamily="34" charset="0"/>
            </a:endParaRPr>
          </a:p>
          <a:p>
            <a:pPr defTabSz="415677">
              <a:lnSpc>
                <a:spcPct val="90000"/>
              </a:lnSpc>
            </a:pPr>
            <a:r>
              <a:rPr lang="fr-FR" sz="1600" dirty="0">
                <a:solidFill>
                  <a:schemeClr val="bg1"/>
                </a:solidFill>
                <a:latin typeface="DINPro" panose="020B0504020101020102" pitchFamily="34" charset="0"/>
                <a:ea typeface="Arial" charset="0"/>
                <a:cs typeface="DINPro" panose="020B0504020101020102" pitchFamily="34" charset="0"/>
              </a:rPr>
              <a:t>RECOMMANDATION DE METTRE </a:t>
            </a:r>
            <a:br>
              <a:rPr lang="fr-FR" sz="1600" dirty="0">
                <a:solidFill>
                  <a:schemeClr val="bg1"/>
                </a:solidFill>
                <a:latin typeface="DINPro" panose="020B0504020101020102" pitchFamily="34" charset="0"/>
                <a:ea typeface="Arial" charset="0"/>
                <a:cs typeface="DINPro" panose="020B0504020101020102" pitchFamily="34" charset="0"/>
              </a:rPr>
            </a:br>
            <a:r>
              <a:rPr lang="fr-FR" sz="1600" dirty="0">
                <a:solidFill>
                  <a:schemeClr val="bg1"/>
                </a:solidFill>
                <a:latin typeface="DINPro" panose="020B0504020101020102" pitchFamily="34" charset="0"/>
                <a:ea typeface="Arial" charset="0"/>
                <a:cs typeface="DINPro" panose="020B0504020101020102" pitchFamily="34" charset="0"/>
              </a:rPr>
              <a:t>LES PNEUS HIVER DURANT </a:t>
            </a:r>
            <a:br>
              <a:rPr lang="fr-FR" sz="1600" dirty="0">
                <a:solidFill>
                  <a:schemeClr val="bg1"/>
                </a:solidFill>
                <a:latin typeface="DINPro" panose="020B0504020101020102" pitchFamily="34" charset="0"/>
                <a:ea typeface="Arial" charset="0"/>
                <a:cs typeface="DINPro" panose="020B0504020101020102" pitchFamily="34" charset="0"/>
              </a:rPr>
            </a:br>
            <a:r>
              <a:rPr lang="fr-FR" sz="1600" dirty="0">
                <a:solidFill>
                  <a:schemeClr val="bg1"/>
                </a:solidFill>
                <a:latin typeface="DINPro" panose="020B0504020101020102" pitchFamily="34" charset="0"/>
                <a:ea typeface="Arial" charset="0"/>
                <a:cs typeface="DINPro" panose="020B0504020101020102" pitchFamily="34" charset="0"/>
              </a:rPr>
              <a:t>L’HIVER, NON OBLIGATOIRE</a:t>
            </a: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23457CD5-8602-45B5-A316-8B56B5B13E79}"/>
              </a:ext>
            </a:extLst>
          </p:cNvPr>
          <p:cNvSpPr txBox="1"/>
          <p:nvPr/>
        </p:nvSpPr>
        <p:spPr>
          <a:xfrm>
            <a:off x="3847940" y="1861311"/>
            <a:ext cx="32485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5677">
              <a:lnSpc>
                <a:spcPct val="90000"/>
              </a:lnSpc>
            </a:pPr>
            <a:r>
              <a:rPr lang="fr-FR" sz="1600" b="1" cap="all" dirty="0">
                <a:latin typeface="DINPro-Bold" panose="020B0504020101020102" pitchFamily="34" charset="0"/>
                <a:ea typeface="Arial" charset="0"/>
                <a:cs typeface="DINPro-Bold" panose="020B0504020101020102" pitchFamily="34" charset="0"/>
              </a:rPr>
              <a:t>en saison hivernale, </a:t>
            </a:r>
            <a:br>
              <a:rPr lang="fr-FR" sz="1600" b="1" cap="all" dirty="0">
                <a:latin typeface="DINPro-Bold" panose="020B0504020101020102" pitchFamily="34" charset="0"/>
                <a:ea typeface="Arial" charset="0"/>
                <a:cs typeface="DINPro-Bold" panose="020B0504020101020102" pitchFamily="34" charset="0"/>
              </a:rPr>
            </a:br>
            <a:r>
              <a:rPr lang="fr-FR" sz="1600" b="1" cap="all" dirty="0">
                <a:latin typeface="DINPro-Bold" panose="020B0504020101020102" pitchFamily="34" charset="0"/>
                <a:ea typeface="Arial" charset="0"/>
                <a:cs typeface="DINPro-Bold" panose="020B0504020101020102" pitchFamily="34" charset="0"/>
              </a:rPr>
              <a:t>sur décision du préfet</a:t>
            </a:r>
          </a:p>
          <a:p>
            <a:pPr defTabSz="415677">
              <a:lnSpc>
                <a:spcPct val="90000"/>
              </a:lnSpc>
            </a:pPr>
            <a:r>
              <a:rPr lang="nl-BE" b="1" dirty="0">
                <a:solidFill>
                  <a:schemeClr val="tx2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PROJET DE LOI APPROUVÉ</a:t>
            </a:r>
          </a:p>
        </p:txBody>
      </p:sp>
      <p:pic>
        <p:nvPicPr>
          <p:cNvPr id="114" name="Graphique 2">
            <a:extLst>
              <a:ext uri="{FF2B5EF4-FFF2-40B4-BE49-F238E27FC236}">
                <a16:creationId xmlns:a16="http://schemas.microsoft.com/office/drawing/2014/main" id="{5837CE28-206C-43F4-93BD-281A3A26D2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430" y="3101578"/>
            <a:ext cx="853109" cy="853109"/>
          </a:xfrm>
          <a:prstGeom prst="rect">
            <a:avLst/>
          </a:prstGeom>
        </p:spPr>
      </p:pic>
      <p:sp>
        <p:nvSpPr>
          <p:cNvPr id="120" name="Rectangle 119">
            <a:extLst>
              <a:ext uri="{FF2B5EF4-FFF2-40B4-BE49-F238E27FC236}">
                <a16:creationId xmlns:a16="http://schemas.microsoft.com/office/drawing/2014/main" id="{EF668102-AFC8-4E1C-912C-F8BD8E42E85B}"/>
              </a:ext>
            </a:extLst>
          </p:cNvPr>
          <p:cNvSpPr/>
          <p:nvPr/>
        </p:nvSpPr>
        <p:spPr>
          <a:xfrm>
            <a:off x="1561070" y="2970321"/>
            <a:ext cx="1760864" cy="9787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defTabSz="415677">
              <a:lnSpc>
                <a:spcPct val="90000"/>
              </a:lnSpc>
            </a:pPr>
            <a:r>
              <a:rPr lang="fr-FR" sz="1600" dirty="0">
                <a:latin typeface="DINPro-Light" panose="020B0504020101010102" pitchFamily="34" charset="0"/>
                <a:ea typeface="Arial" charset="0"/>
                <a:cs typeface="DINPro-Light" panose="020B0504020101010102" pitchFamily="34" charset="0"/>
              </a:rPr>
              <a:t>Si panneaux </a:t>
            </a:r>
            <a:br>
              <a:rPr lang="fr-FR" sz="1600" dirty="0">
                <a:latin typeface="DINPro-Light" panose="020B0504020101010102" pitchFamily="34" charset="0"/>
                <a:ea typeface="Arial" charset="0"/>
                <a:cs typeface="DINPro-Light" panose="020B0504020101010102" pitchFamily="34" charset="0"/>
              </a:rPr>
            </a:br>
            <a:r>
              <a:rPr lang="fr-FR" sz="1600" dirty="0">
                <a:latin typeface="DINPro-Light" panose="020B0504020101010102" pitchFamily="34" charset="0"/>
                <a:ea typeface="Arial" charset="0"/>
                <a:cs typeface="DINPro-Light" panose="020B0504020101010102" pitchFamily="34" charset="0"/>
              </a:rPr>
              <a:t>de signalisation</a:t>
            </a:r>
          </a:p>
          <a:p>
            <a:pPr defTabSz="415677">
              <a:lnSpc>
                <a:spcPct val="90000"/>
              </a:lnSpc>
            </a:pPr>
            <a:r>
              <a:rPr lang="fr-FR" sz="1600" b="1" dirty="0">
                <a:latin typeface="DINPro-Bold" panose="020B0504020101020102" pitchFamily="34" charset="0"/>
                <a:ea typeface="Arial" charset="0"/>
                <a:cs typeface="DINPro-Bold" panose="020B0504020101020102" pitchFamily="34" charset="0"/>
              </a:rPr>
              <a:t>B26(chaines obligatoires) </a:t>
            </a:r>
          </a:p>
        </p:txBody>
      </p:sp>
      <p:sp>
        <p:nvSpPr>
          <p:cNvPr id="121" name="ZoneTexte 93">
            <a:extLst>
              <a:ext uri="{FF2B5EF4-FFF2-40B4-BE49-F238E27FC236}">
                <a16:creationId xmlns:a16="http://schemas.microsoft.com/office/drawing/2014/main" id="{CFE5D8EF-E37F-4A65-A564-0D0FB21E598A}"/>
              </a:ext>
            </a:extLst>
          </p:cNvPr>
          <p:cNvSpPr txBox="1"/>
          <p:nvPr/>
        </p:nvSpPr>
        <p:spPr>
          <a:xfrm>
            <a:off x="3998342" y="3127287"/>
            <a:ext cx="4346410" cy="66479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defTabSz="415677">
              <a:lnSpc>
                <a:spcPct val="90000"/>
              </a:lnSpc>
            </a:pPr>
            <a:r>
              <a:rPr lang="fr-FR" sz="1600" dirty="0">
                <a:latin typeface="DINPro-Light" panose="020B0504020101010102" pitchFamily="34" charset="0"/>
                <a:ea typeface="Arial" charset="0"/>
                <a:cs typeface="DINPro-Light" panose="020B0504020101010102" pitchFamily="34" charset="0"/>
              </a:rPr>
              <a:t>La décision peut être prise </a:t>
            </a:r>
            <a:br>
              <a:rPr lang="fr-FR" sz="1600" dirty="0">
                <a:latin typeface="DINPro-Light" panose="020B0504020101010102" pitchFamily="34" charset="0"/>
                <a:ea typeface="Arial" charset="0"/>
                <a:cs typeface="DINPro-Light" panose="020B0504020101010102" pitchFamily="34" charset="0"/>
              </a:rPr>
            </a:br>
            <a:r>
              <a:rPr lang="fr-FR" sz="1600" dirty="0">
                <a:latin typeface="DINPro-Light" panose="020B0504020101010102" pitchFamily="34" charset="0"/>
                <a:ea typeface="Arial" charset="0"/>
                <a:cs typeface="DINPro-Light" panose="020B0504020101010102" pitchFamily="34" charset="0"/>
              </a:rPr>
              <a:t>sur un intervalle</a:t>
            </a:r>
            <a:br>
              <a:rPr lang="fr-FR" sz="1600" dirty="0">
                <a:latin typeface="DINPro-Light" panose="020B0504020101010102" pitchFamily="34" charset="0"/>
                <a:ea typeface="Arial" charset="0"/>
                <a:cs typeface="DINPro-Light" panose="020B0504020101010102" pitchFamily="34" charset="0"/>
              </a:rPr>
            </a:br>
            <a:r>
              <a:rPr lang="fr-FR" sz="1600" b="1" dirty="0">
                <a:latin typeface="DINPro-Bold" panose="020B0504020101020102" pitchFamily="34" charset="0"/>
                <a:ea typeface="Arial" charset="0"/>
                <a:cs typeface="DINPro-Bold" panose="020B0504020101020102" pitchFamily="34" charset="0"/>
              </a:rPr>
              <a:t>du 1</a:t>
            </a:r>
            <a:r>
              <a:rPr lang="fr-FR" sz="1600" b="1" baseline="30000" dirty="0">
                <a:latin typeface="DINPro-Bold" panose="020B0504020101020102" pitchFamily="34" charset="0"/>
                <a:ea typeface="Arial" charset="0"/>
                <a:cs typeface="DINPro-Bold" panose="020B0504020101020102" pitchFamily="34" charset="0"/>
              </a:rPr>
              <a:t>er </a:t>
            </a:r>
            <a:r>
              <a:rPr lang="fr-FR" sz="1600" b="1" dirty="0">
                <a:latin typeface="DINPro-Bold" panose="020B0504020101020102" pitchFamily="34" charset="0"/>
                <a:ea typeface="Arial" charset="0"/>
                <a:cs typeface="DINPro-Bold" panose="020B0504020101020102" pitchFamily="34" charset="0"/>
              </a:rPr>
              <a:t>Novembre au 31 Mars </a:t>
            </a:r>
          </a:p>
        </p:txBody>
      </p:sp>
      <p:cxnSp>
        <p:nvCxnSpPr>
          <p:cNvPr id="122" name="Connecteur droit 158">
            <a:extLst>
              <a:ext uri="{FF2B5EF4-FFF2-40B4-BE49-F238E27FC236}">
                <a16:creationId xmlns:a16="http://schemas.microsoft.com/office/drawing/2014/main" id="{54BD522D-91BB-4E61-BC45-52CB04706696}"/>
              </a:ext>
            </a:extLst>
          </p:cNvPr>
          <p:cNvCxnSpPr>
            <a:cxnSpLocks/>
          </p:cNvCxnSpPr>
          <p:nvPr/>
        </p:nvCxnSpPr>
        <p:spPr>
          <a:xfrm>
            <a:off x="3536581" y="2899098"/>
            <a:ext cx="0" cy="1121175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ZoneTexte 4">
            <a:extLst>
              <a:ext uri="{FF2B5EF4-FFF2-40B4-BE49-F238E27FC236}">
                <a16:creationId xmlns:a16="http://schemas.microsoft.com/office/drawing/2014/main" id="{724A2F04-F837-4825-9662-8FC5FDA03761}"/>
              </a:ext>
            </a:extLst>
          </p:cNvPr>
          <p:cNvSpPr txBox="1"/>
          <p:nvPr/>
        </p:nvSpPr>
        <p:spPr>
          <a:xfrm>
            <a:off x="288776" y="4154620"/>
            <a:ext cx="6980125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chemeClr val="bg1"/>
              </a:solidFill>
              <a:latin typeface="DINPro-Light" panose="020B0504020101010102" pitchFamily="34" charset="0"/>
              <a:cs typeface="DINPro-Light" panose="020B0504020101010102" pitchFamily="34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78607A2D-D7B6-4ADE-92E7-8F9B3D583B67}"/>
              </a:ext>
            </a:extLst>
          </p:cNvPr>
          <p:cNvSpPr/>
          <p:nvPr/>
        </p:nvSpPr>
        <p:spPr>
          <a:xfrm>
            <a:off x="7507705" y="1385786"/>
            <a:ext cx="4549322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15677">
              <a:lnSpc>
                <a:spcPct val="90000"/>
              </a:lnSpc>
            </a:pPr>
            <a:r>
              <a:rPr lang="fr-FR" b="1" cap="all" dirty="0">
                <a:latin typeface="Arial" charset="0"/>
                <a:ea typeface="Arial" charset="0"/>
                <a:cs typeface="Arial" charset="0"/>
              </a:rPr>
              <a:t>L’approche EN MASSIFS MONTAGNEUX</a:t>
            </a:r>
          </a:p>
        </p:txBody>
      </p:sp>
      <p:sp>
        <p:nvSpPr>
          <p:cNvPr id="127" name="ZoneTexte 42">
            <a:extLst>
              <a:ext uri="{FF2B5EF4-FFF2-40B4-BE49-F238E27FC236}">
                <a16:creationId xmlns:a16="http://schemas.microsoft.com/office/drawing/2014/main" id="{21C23409-F90B-49F6-8042-F1FEEAA683E9}"/>
              </a:ext>
            </a:extLst>
          </p:cNvPr>
          <p:cNvSpPr txBox="1"/>
          <p:nvPr/>
        </p:nvSpPr>
        <p:spPr>
          <a:xfrm>
            <a:off x="7783667" y="2094811"/>
            <a:ext cx="4181319" cy="1551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15677">
              <a:lnSpc>
                <a:spcPct val="90000"/>
              </a:lnSpc>
            </a:pPr>
            <a:r>
              <a:rPr lang="fr-FR" sz="1600" b="1" cap="all" dirty="0">
                <a:latin typeface="DINPro-Bold" panose="020B0504020101020102" pitchFamily="34" charset="0"/>
                <a:ea typeface="Arial" charset="0"/>
                <a:cs typeface="DINPro-Bold" panose="020B0504020101020102" pitchFamily="34" charset="0"/>
              </a:rPr>
              <a:t>chaînes OBLIGATOIRES sur AU MOINS </a:t>
            </a:r>
          </a:p>
          <a:p>
            <a:pPr algn="ctr" defTabSz="415677">
              <a:lnSpc>
                <a:spcPct val="90000"/>
              </a:lnSpc>
            </a:pPr>
            <a:r>
              <a:rPr lang="fr-FR" sz="1600" b="1" cap="all" dirty="0">
                <a:solidFill>
                  <a:schemeClr val="tx2"/>
                </a:solidFill>
                <a:latin typeface="DINPro-Bold" panose="020B0504020101020102" pitchFamily="34" charset="0"/>
              </a:rPr>
              <a:t>2 roues motrices</a:t>
            </a:r>
          </a:p>
          <a:p>
            <a:pPr algn="ctr" defTabSz="415677">
              <a:lnSpc>
                <a:spcPct val="90000"/>
              </a:lnSpc>
            </a:pPr>
            <a:r>
              <a:rPr lang="fr-FR" sz="1600" b="1" cap="all" dirty="0">
                <a:latin typeface="DINPro-Bold" panose="020B0504020101020102" pitchFamily="34" charset="0"/>
                <a:ea typeface="Arial" charset="0"/>
                <a:cs typeface="DINPro-Bold" panose="020B0504020101020102" pitchFamily="34" charset="0"/>
              </a:rPr>
              <a:t>Ou </a:t>
            </a:r>
          </a:p>
          <a:p>
            <a:pPr algn="ctr" defTabSz="415677">
              <a:lnSpc>
                <a:spcPct val="90000"/>
              </a:lnSpc>
            </a:pPr>
            <a:r>
              <a:rPr lang="fr-FR" sz="1600" b="1" cap="all" dirty="0">
                <a:latin typeface="DINPro-Bold" panose="020B0504020101020102" pitchFamily="34" charset="0"/>
                <a:ea typeface="Arial" charset="0"/>
                <a:cs typeface="DINPro-Bold" panose="020B0504020101020102" pitchFamily="34" charset="0"/>
              </a:rPr>
              <a:t>marquage M+S et/ou 3PMSF </a:t>
            </a:r>
          </a:p>
          <a:p>
            <a:pPr algn="ctr" defTabSz="415677">
              <a:lnSpc>
                <a:spcPct val="90000"/>
              </a:lnSpc>
            </a:pPr>
            <a:r>
              <a:rPr lang="fr-FR" sz="1600" b="1" cap="all" dirty="0">
                <a:latin typeface="DINPro-Bold" panose="020B0504020101020102" pitchFamily="34" charset="0"/>
                <a:ea typeface="Arial" charset="0"/>
                <a:cs typeface="DINPro-Bold" panose="020B0504020101020102" pitchFamily="34" charset="0"/>
              </a:rPr>
              <a:t>OBLIGATOIRE </a:t>
            </a:r>
            <a:r>
              <a:rPr lang="fr-FR" sz="1600" b="1" cap="all" dirty="0">
                <a:solidFill>
                  <a:schemeClr val="tx2"/>
                </a:solidFill>
                <a:latin typeface="DINPro-Bold" panose="020B0504020101020102" pitchFamily="34" charset="0"/>
              </a:rPr>
              <a:t>SUR LES 4 </a:t>
            </a:r>
            <a:r>
              <a:rPr lang="fr-FR" sz="1600" b="1" cap="all" dirty="0">
                <a:solidFill>
                  <a:schemeClr val="tx2"/>
                </a:solidFill>
                <a:latin typeface="DINPro-Bold" panose="020B0504020101020102" pitchFamily="34" charset="0"/>
                <a:ea typeface="Arial" charset="0"/>
                <a:cs typeface="DINPro-Bold" panose="020B0504020101020102" pitchFamily="34" charset="0"/>
              </a:rPr>
              <a:t>pneus </a:t>
            </a:r>
            <a:br>
              <a:rPr lang="fr-FR" sz="1600" b="1" cap="all" dirty="0">
                <a:latin typeface="DINPro-Bold" panose="020B0504020101020102" pitchFamily="34" charset="0"/>
                <a:ea typeface="Arial" charset="0"/>
                <a:cs typeface="DINPro-Bold" panose="020B0504020101020102" pitchFamily="34" charset="0"/>
              </a:rPr>
            </a:br>
            <a:endParaRPr lang="fr-FR" sz="1600" b="1" cap="all" dirty="0">
              <a:latin typeface="DINPro-Bold" panose="020B0504020101020102" pitchFamily="34" charset="0"/>
              <a:ea typeface="Arial" charset="0"/>
              <a:cs typeface="DINPro-Bold" panose="020B0504020101020102" pitchFamily="34" charset="0"/>
            </a:endParaRPr>
          </a:p>
          <a:p>
            <a:pPr algn="ctr" defTabSz="415677">
              <a:lnSpc>
                <a:spcPct val="90000"/>
              </a:lnSpc>
            </a:pPr>
            <a:r>
              <a:rPr lang="fr-FR" sz="1600" b="1" cap="all" dirty="0">
                <a:solidFill>
                  <a:schemeClr val="tx2"/>
                </a:solidFill>
                <a:latin typeface="DINPro-Bold" panose="020B0504020101020102" pitchFamily="34" charset="0"/>
                <a:ea typeface="Arial" charset="0"/>
                <a:cs typeface="DINPro-Bold" panose="020B0504020101020102" pitchFamily="34" charset="0"/>
              </a:rPr>
              <a:t>VÉHICULES CONCERNÉS</a:t>
            </a:r>
          </a:p>
        </p:txBody>
      </p:sp>
      <p:cxnSp>
        <p:nvCxnSpPr>
          <p:cNvPr id="141" name="Connecteur droit 158">
            <a:extLst>
              <a:ext uri="{FF2B5EF4-FFF2-40B4-BE49-F238E27FC236}">
                <a16:creationId xmlns:a16="http://schemas.microsoft.com/office/drawing/2014/main" id="{E422BA0A-ED7E-42A2-B142-1E4E96A767B0}"/>
              </a:ext>
            </a:extLst>
          </p:cNvPr>
          <p:cNvCxnSpPr>
            <a:cxnSpLocks/>
          </p:cNvCxnSpPr>
          <p:nvPr/>
        </p:nvCxnSpPr>
        <p:spPr>
          <a:xfrm>
            <a:off x="7675510" y="1990991"/>
            <a:ext cx="4105376" cy="2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Groupe 141">
            <a:extLst>
              <a:ext uri="{FF2B5EF4-FFF2-40B4-BE49-F238E27FC236}">
                <a16:creationId xmlns:a16="http://schemas.microsoft.com/office/drawing/2014/main" id="{5B0BD819-3CF4-42CF-B5D9-C0F997E7F94D}"/>
              </a:ext>
            </a:extLst>
          </p:cNvPr>
          <p:cNvGrpSpPr/>
          <p:nvPr/>
        </p:nvGrpSpPr>
        <p:grpSpPr>
          <a:xfrm>
            <a:off x="9339649" y="3683889"/>
            <a:ext cx="824192" cy="323502"/>
            <a:chOff x="8681556" y="-1992323"/>
            <a:chExt cx="4307991" cy="1690921"/>
          </a:xfrm>
          <a:solidFill>
            <a:schemeClr val="tx1"/>
          </a:solidFill>
        </p:grpSpPr>
        <p:sp>
          <p:nvSpPr>
            <p:cNvPr id="143" name="Forme libre 196">
              <a:extLst>
                <a:ext uri="{FF2B5EF4-FFF2-40B4-BE49-F238E27FC236}">
                  <a16:creationId xmlns:a16="http://schemas.microsoft.com/office/drawing/2014/main" id="{29DAB4E8-5901-44E7-985F-C14EB471F523}"/>
                </a:ext>
              </a:extLst>
            </p:cNvPr>
            <p:cNvSpPr/>
            <p:nvPr/>
          </p:nvSpPr>
          <p:spPr>
            <a:xfrm>
              <a:off x="8681556" y="-1992323"/>
              <a:ext cx="4307991" cy="1419458"/>
            </a:xfrm>
            <a:custGeom>
              <a:avLst/>
              <a:gdLst>
                <a:gd name="connsiteX0" fmla="*/ 4254704 w 4307991"/>
                <a:gd name="connsiteY0" fmla="*/ 872962 h 1419458"/>
                <a:gd name="connsiteX1" fmla="*/ 4220789 w 4307991"/>
                <a:gd name="connsiteY1" fmla="*/ 736338 h 1419458"/>
                <a:gd name="connsiteX2" fmla="*/ 4118147 w 4307991"/>
                <a:gd name="connsiteY2" fmla="*/ 728301 h 1419458"/>
                <a:gd name="connsiteX3" fmla="*/ 4035141 w 4307991"/>
                <a:gd name="connsiteY3" fmla="*/ 770271 h 1419458"/>
                <a:gd name="connsiteX4" fmla="*/ 4160096 w 4307991"/>
                <a:gd name="connsiteY4" fmla="*/ 880106 h 1419458"/>
                <a:gd name="connsiteX5" fmla="*/ 4254704 w 4307991"/>
                <a:gd name="connsiteY5" fmla="*/ 872962 h 1419458"/>
                <a:gd name="connsiteX6" fmla="*/ 3007836 w 4307991"/>
                <a:gd name="connsiteY6" fmla="*/ 1271226 h 1419458"/>
                <a:gd name="connsiteX7" fmla="*/ 1370038 w 4307991"/>
                <a:gd name="connsiteY7" fmla="*/ 1229257 h 1419458"/>
                <a:gd name="connsiteX8" fmla="*/ 1381641 w 4307991"/>
                <a:gd name="connsiteY8" fmla="*/ 1266761 h 1419458"/>
                <a:gd name="connsiteX9" fmla="*/ 2973919 w 4307991"/>
                <a:gd name="connsiteY9" fmla="*/ 1308731 h 1419458"/>
                <a:gd name="connsiteX10" fmla="*/ 3007836 w 4307991"/>
                <a:gd name="connsiteY10" fmla="*/ 1271226 h 1419458"/>
                <a:gd name="connsiteX11" fmla="*/ 1812734 w 4307991"/>
                <a:gd name="connsiteY11" fmla="*/ 539885 h 1419458"/>
                <a:gd name="connsiteX12" fmla="*/ 1733299 w 4307991"/>
                <a:gd name="connsiteY12" fmla="*/ 138049 h 1419458"/>
                <a:gd name="connsiteX13" fmla="*/ 1240621 w 4307991"/>
                <a:gd name="connsiteY13" fmla="*/ 149657 h 1419458"/>
                <a:gd name="connsiteX14" fmla="*/ 1293280 w 4307991"/>
                <a:gd name="connsiteY14" fmla="*/ 517560 h 1419458"/>
                <a:gd name="connsiteX15" fmla="*/ 1812734 w 4307991"/>
                <a:gd name="connsiteY15" fmla="*/ 539885 h 1419458"/>
                <a:gd name="connsiteX16" fmla="*/ 1252224 w 4307991"/>
                <a:gd name="connsiteY16" fmla="*/ 509524 h 1419458"/>
                <a:gd name="connsiteX17" fmla="*/ 1203134 w 4307991"/>
                <a:gd name="connsiteY17" fmla="*/ 133584 h 1419458"/>
                <a:gd name="connsiteX18" fmla="*/ 1115666 w 4307991"/>
                <a:gd name="connsiteY18" fmla="*/ 137156 h 1419458"/>
                <a:gd name="connsiteX19" fmla="*/ 1024628 w 4307991"/>
                <a:gd name="connsiteY19" fmla="*/ 482735 h 1419458"/>
                <a:gd name="connsiteX20" fmla="*/ 1252224 w 4307991"/>
                <a:gd name="connsiteY20" fmla="*/ 509524 h 1419458"/>
                <a:gd name="connsiteX21" fmla="*/ 979108 w 4307991"/>
                <a:gd name="connsiteY21" fmla="*/ 467554 h 1419458"/>
                <a:gd name="connsiteX22" fmla="*/ 1077287 w 4307991"/>
                <a:gd name="connsiteY22" fmla="*/ 130012 h 1419458"/>
                <a:gd name="connsiteX23" fmla="*/ 724736 w 4307991"/>
                <a:gd name="connsiteY23" fmla="*/ 171982 h 1419458"/>
                <a:gd name="connsiteX24" fmla="*/ 625665 w 4307991"/>
                <a:gd name="connsiteY24" fmla="*/ 312177 h 1419458"/>
                <a:gd name="connsiteX25" fmla="*/ 735447 w 4307991"/>
                <a:gd name="connsiteY25" fmla="*/ 433621 h 1419458"/>
                <a:gd name="connsiteX26" fmla="*/ 979108 w 4307991"/>
                <a:gd name="connsiteY26" fmla="*/ 467554 h 1419458"/>
                <a:gd name="connsiteX27" fmla="*/ 1908235 w 4307991"/>
                <a:gd name="connsiteY27" fmla="*/ 190734 h 1419458"/>
                <a:gd name="connsiteX28" fmla="*/ 2033190 w 4307991"/>
                <a:gd name="connsiteY28" fmla="*/ 558637 h 1419458"/>
                <a:gd name="connsiteX29" fmla="*/ 2674029 w 4307991"/>
                <a:gd name="connsiteY29" fmla="*/ 573817 h 1419458"/>
                <a:gd name="connsiteX30" fmla="*/ 2624939 w 4307991"/>
                <a:gd name="connsiteY30" fmla="*/ 448802 h 1419458"/>
                <a:gd name="connsiteX31" fmla="*/ 2692772 w 4307991"/>
                <a:gd name="connsiteY31" fmla="*/ 403260 h 1419458"/>
                <a:gd name="connsiteX32" fmla="*/ 2461605 w 4307991"/>
                <a:gd name="connsiteY32" fmla="*/ 251456 h 1419458"/>
                <a:gd name="connsiteX33" fmla="*/ 1960895 w 4307991"/>
                <a:gd name="connsiteY33" fmla="*/ 137156 h 1419458"/>
                <a:gd name="connsiteX34" fmla="*/ 1908235 w 4307991"/>
                <a:gd name="connsiteY34" fmla="*/ 190734 h 1419458"/>
                <a:gd name="connsiteX35" fmla="*/ 357013 w 4307991"/>
                <a:gd name="connsiteY35" fmla="*/ 562209 h 1419458"/>
                <a:gd name="connsiteX36" fmla="*/ 148160 w 4307991"/>
                <a:gd name="connsiteY36" fmla="*/ 520239 h 1419458"/>
                <a:gd name="connsiteX37" fmla="*/ 132987 w 4307991"/>
                <a:gd name="connsiteY37" fmla="*/ 569353 h 1419458"/>
                <a:gd name="connsiteX38" fmla="*/ 99071 w 4307991"/>
                <a:gd name="connsiteY38" fmla="*/ 584533 h 1419458"/>
                <a:gd name="connsiteX39" fmla="*/ 106211 w 4307991"/>
                <a:gd name="connsiteY39" fmla="*/ 789023 h 1419458"/>
                <a:gd name="connsiteX40" fmla="*/ 166903 w 4307991"/>
                <a:gd name="connsiteY40" fmla="*/ 792595 h 1419458"/>
                <a:gd name="connsiteX41" fmla="*/ 239199 w 4307991"/>
                <a:gd name="connsiteY41" fmla="*/ 777414 h 1419458"/>
                <a:gd name="connsiteX42" fmla="*/ 387359 w 4307991"/>
                <a:gd name="connsiteY42" fmla="*/ 614001 h 1419458"/>
                <a:gd name="connsiteX43" fmla="*/ 357013 w 4307991"/>
                <a:gd name="connsiteY43" fmla="*/ 562209 h 1419458"/>
                <a:gd name="connsiteX44" fmla="*/ 4269878 w 4307991"/>
                <a:gd name="connsiteY44" fmla="*/ 1290871 h 1419458"/>
                <a:gd name="connsiteX45" fmla="*/ 4300223 w 4307991"/>
                <a:gd name="connsiteY45" fmla="*/ 1351593 h 1419458"/>
                <a:gd name="connsiteX46" fmla="*/ 4217218 w 4307991"/>
                <a:gd name="connsiteY46" fmla="*/ 1400706 h 1419458"/>
                <a:gd name="connsiteX47" fmla="*/ 4053884 w 4307991"/>
                <a:gd name="connsiteY47" fmla="*/ 1404278 h 1419458"/>
                <a:gd name="connsiteX48" fmla="*/ 3659385 w 4307991"/>
                <a:gd name="connsiteY48" fmla="*/ 888142 h 1419458"/>
                <a:gd name="connsiteX49" fmla="*/ 3223829 w 4307991"/>
                <a:gd name="connsiteY49" fmla="*/ 1389098 h 1419458"/>
                <a:gd name="connsiteX50" fmla="*/ 3201515 w 4307991"/>
                <a:gd name="connsiteY50" fmla="*/ 1419459 h 1419458"/>
                <a:gd name="connsiteX51" fmla="*/ 1309345 w 4307991"/>
                <a:gd name="connsiteY51" fmla="*/ 1412315 h 1419458"/>
                <a:gd name="connsiteX52" fmla="*/ 869327 w 4307991"/>
                <a:gd name="connsiteY52" fmla="*/ 904216 h 1419458"/>
                <a:gd name="connsiteX53" fmla="*/ 444481 w 4307991"/>
                <a:gd name="connsiteY53" fmla="*/ 1374810 h 1419458"/>
                <a:gd name="connsiteX54" fmla="*/ 99071 w 4307991"/>
                <a:gd name="connsiteY54" fmla="*/ 1332841 h 1419458"/>
                <a:gd name="connsiteX55" fmla="*/ 23206 w 4307991"/>
                <a:gd name="connsiteY55" fmla="*/ 1223006 h 1419458"/>
                <a:gd name="connsiteX56" fmla="*/ 11603 w 4307991"/>
                <a:gd name="connsiteY56" fmla="*/ 1135495 h 1419458"/>
                <a:gd name="connsiteX57" fmla="*/ 0 w 4307991"/>
                <a:gd name="connsiteY57" fmla="*/ 1017623 h 1419458"/>
                <a:gd name="connsiteX58" fmla="*/ 33916 w 4307991"/>
                <a:gd name="connsiteY58" fmla="*/ 960473 h 1419458"/>
                <a:gd name="connsiteX59" fmla="*/ 33916 w 4307991"/>
                <a:gd name="connsiteY59" fmla="*/ 865818 h 1419458"/>
                <a:gd name="connsiteX60" fmla="*/ 83005 w 4307991"/>
                <a:gd name="connsiteY60" fmla="*/ 786344 h 1419458"/>
                <a:gd name="connsiteX61" fmla="*/ 79435 w 4307991"/>
                <a:gd name="connsiteY61" fmla="*/ 501487 h 1419458"/>
                <a:gd name="connsiteX62" fmla="*/ 447159 w 4307991"/>
                <a:gd name="connsiteY62" fmla="*/ 175553 h 1419458"/>
                <a:gd name="connsiteX63" fmla="*/ 382896 w 4307991"/>
                <a:gd name="connsiteY63" fmla="*/ 118403 h 1419458"/>
                <a:gd name="connsiteX64" fmla="*/ 762223 w 4307991"/>
                <a:gd name="connsiteY64" fmla="*/ 57681 h 1419458"/>
                <a:gd name="connsiteX65" fmla="*/ 785429 w 4307991"/>
                <a:gd name="connsiteY65" fmla="*/ 531 h 1419458"/>
                <a:gd name="connsiteX66" fmla="*/ 940729 w 4307991"/>
                <a:gd name="connsiteY66" fmla="*/ 38929 h 1419458"/>
                <a:gd name="connsiteX67" fmla="*/ 2264356 w 4307991"/>
                <a:gd name="connsiteY67" fmla="*/ 38929 h 1419458"/>
                <a:gd name="connsiteX68" fmla="*/ 3048892 w 4307991"/>
                <a:gd name="connsiteY68" fmla="*/ 463982 h 1419458"/>
                <a:gd name="connsiteX69" fmla="*/ 3227399 w 4307991"/>
                <a:gd name="connsiteY69" fmla="*/ 505952 h 1419458"/>
                <a:gd name="connsiteX70" fmla="*/ 4243994 w 4307991"/>
                <a:gd name="connsiteY70" fmla="*/ 733659 h 1419458"/>
                <a:gd name="connsiteX71" fmla="*/ 4274341 w 4307991"/>
                <a:gd name="connsiteY71" fmla="*/ 885464 h 1419458"/>
                <a:gd name="connsiteX72" fmla="*/ 4296654 w 4307991"/>
                <a:gd name="connsiteY72" fmla="*/ 927433 h 1419458"/>
                <a:gd name="connsiteX73" fmla="*/ 4304686 w 4307991"/>
                <a:gd name="connsiteY73" fmla="*/ 1056021 h 1419458"/>
                <a:gd name="connsiteX74" fmla="*/ 4269878 w 4307991"/>
                <a:gd name="connsiteY74" fmla="*/ 1290871 h 141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4307991" h="1419458">
                  <a:moveTo>
                    <a:pt x="4254704" y="872962"/>
                  </a:moveTo>
                  <a:cubicBezTo>
                    <a:pt x="4254704" y="872962"/>
                    <a:pt x="4251134" y="781879"/>
                    <a:pt x="4220789" y="736338"/>
                  </a:cubicBezTo>
                  <a:cubicBezTo>
                    <a:pt x="4220789" y="736338"/>
                    <a:pt x="4152063" y="721157"/>
                    <a:pt x="4118147" y="728301"/>
                  </a:cubicBezTo>
                  <a:cubicBezTo>
                    <a:pt x="4118147" y="728301"/>
                    <a:pt x="4015506" y="747053"/>
                    <a:pt x="4035141" y="770271"/>
                  </a:cubicBezTo>
                  <a:lnTo>
                    <a:pt x="4160096" y="880106"/>
                  </a:lnTo>
                  <a:cubicBezTo>
                    <a:pt x="4160096" y="880999"/>
                    <a:pt x="4235961" y="862246"/>
                    <a:pt x="4254704" y="872962"/>
                  </a:cubicBezTo>
                  <a:moveTo>
                    <a:pt x="3007836" y="1271226"/>
                  </a:moveTo>
                  <a:lnTo>
                    <a:pt x="1370038" y="1229257"/>
                  </a:lnTo>
                  <a:lnTo>
                    <a:pt x="1381641" y="1266761"/>
                  </a:lnTo>
                  <a:lnTo>
                    <a:pt x="2973919" y="1308731"/>
                  </a:lnTo>
                  <a:lnTo>
                    <a:pt x="3007836" y="1271226"/>
                  </a:lnTo>
                  <a:close/>
                  <a:moveTo>
                    <a:pt x="1812734" y="539885"/>
                  </a:moveTo>
                  <a:lnTo>
                    <a:pt x="1733299" y="138049"/>
                  </a:lnTo>
                  <a:lnTo>
                    <a:pt x="1240621" y="149657"/>
                  </a:lnTo>
                  <a:lnTo>
                    <a:pt x="1293280" y="517560"/>
                  </a:lnTo>
                  <a:lnTo>
                    <a:pt x="1812734" y="539885"/>
                  </a:lnTo>
                  <a:close/>
                  <a:moveTo>
                    <a:pt x="1252224" y="509524"/>
                  </a:moveTo>
                  <a:lnTo>
                    <a:pt x="1203134" y="133584"/>
                  </a:lnTo>
                  <a:lnTo>
                    <a:pt x="1115666" y="137156"/>
                  </a:lnTo>
                  <a:lnTo>
                    <a:pt x="1024628" y="482735"/>
                  </a:lnTo>
                  <a:cubicBezTo>
                    <a:pt x="1066577" y="509524"/>
                    <a:pt x="1252224" y="509524"/>
                    <a:pt x="1252224" y="509524"/>
                  </a:cubicBezTo>
                  <a:moveTo>
                    <a:pt x="979108" y="467554"/>
                  </a:moveTo>
                  <a:lnTo>
                    <a:pt x="1077287" y="130012"/>
                  </a:lnTo>
                  <a:lnTo>
                    <a:pt x="724736" y="171982"/>
                  </a:lnTo>
                  <a:lnTo>
                    <a:pt x="625665" y="312177"/>
                  </a:lnTo>
                  <a:lnTo>
                    <a:pt x="735447" y="433621"/>
                  </a:lnTo>
                  <a:lnTo>
                    <a:pt x="979108" y="467554"/>
                  </a:lnTo>
                  <a:close/>
                  <a:moveTo>
                    <a:pt x="1908235" y="190734"/>
                  </a:moveTo>
                  <a:lnTo>
                    <a:pt x="2033190" y="558637"/>
                  </a:lnTo>
                  <a:lnTo>
                    <a:pt x="2674029" y="573817"/>
                  </a:lnTo>
                  <a:cubicBezTo>
                    <a:pt x="2606196" y="547028"/>
                    <a:pt x="2624939" y="448802"/>
                    <a:pt x="2624939" y="448802"/>
                  </a:cubicBezTo>
                  <a:cubicBezTo>
                    <a:pt x="2628510" y="403260"/>
                    <a:pt x="2692772" y="403260"/>
                    <a:pt x="2692772" y="403260"/>
                  </a:cubicBezTo>
                  <a:lnTo>
                    <a:pt x="2461605" y="251456"/>
                  </a:lnTo>
                  <a:cubicBezTo>
                    <a:pt x="2306305" y="133584"/>
                    <a:pt x="1960895" y="137156"/>
                    <a:pt x="1960895" y="137156"/>
                  </a:cubicBezTo>
                  <a:cubicBezTo>
                    <a:pt x="1908235" y="140728"/>
                    <a:pt x="1908235" y="190734"/>
                    <a:pt x="1908235" y="190734"/>
                  </a:cubicBezTo>
                  <a:moveTo>
                    <a:pt x="357013" y="562209"/>
                  </a:moveTo>
                  <a:lnTo>
                    <a:pt x="148160" y="520239"/>
                  </a:lnTo>
                  <a:lnTo>
                    <a:pt x="132987" y="569353"/>
                  </a:lnTo>
                  <a:lnTo>
                    <a:pt x="99071" y="584533"/>
                  </a:lnTo>
                  <a:lnTo>
                    <a:pt x="106211" y="789023"/>
                  </a:lnTo>
                  <a:lnTo>
                    <a:pt x="166903" y="792595"/>
                  </a:lnTo>
                  <a:cubicBezTo>
                    <a:pt x="212423" y="789023"/>
                    <a:pt x="239199" y="777414"/>
                    <a:pt x="239199" y="777414"/>
                  </a:cubicBezTo>
                  <a:lnTo>
                    <a:pt x="387359" y="614001"/>
                  </a:lnTo>
                  <a:cubicBezTo>
                    <a:pt x="410565" y="573817"/>
                    <a:pt x="357013" y="562209"/>
                    <a:pt x="357013" y="562209"/>
                  </a:cubicBezTo>
                  <a:moveTo>
                    <a:pt x="4269878" y="1290871"/>
                  </a:moveTo>
                  <a:cubicBezTo>
                    <a:pt x="4269878" y="1290871"/>
                    <a:pt x="4318967" y="1309624"/>
                    <a:pt x="4300223" y="1351593"/>
                  </a:cubicBezTo>
                  <a:cubicBezTo>
                    <a:pt x="4300223" y="1351593"/>
                    <a:pt x="4292191" y="1385526"/>
                    <a:pt x="4217218" y="1400706"/>
                  </a:cubicBezTo>
                  <a:lnTo>
                    <a:pt x="4053884" y="1404278"/>
                  </a:lnTo>
                  <a:cubicBezTo>
                    <a:pt x="4053884" y="1404278"/>
                    <a:pt x="4144923" y="891714"/>
                    <a:pt x="3659385" y="888142"/>
                  </a:cubicBezTo>
                  <a:cubicBezTo>
                    <a:pt x="3659385" y="888142"/>
                    <a:pt x="3215796" y="869390"/>
                    <a:pt x="3223829" y="1389098"/>
                  </a:cubicBezTo>
                  <a:lnTo>
                    <a:pt x="3201515" y="1419459"/>
                  </a:lnTo>
                  <a:lnTo>
                    <a:pt x="1309345" y="1412315"/>
                  </a:lnTo>
                  <a:cubicBezTo>
                    <a:pt x="1309345" y="1412315"/>
                    <a:pt x="1309345" y="889035"/>
                    <a:pt x="869327" y="904216"/>
                  </a:cubicBezTo>
                  <a:cubicBezTo>
                    <a:pt x="869327" y="904216"/>
                    <a:pt x="444481" y="865818"/>
                    <a:pt x="444481" y="1374810"/>
                  </a:cubicBezTo>
                  <a:lnTo>
                    <a:pt x="99071" y="1332841"/>
                  </a:lnTo>
                  <a:cubicBezTo>
                    <a:pt x="99071" y="1332841"/>
                    <a:pt x="41949" y="1321232"/>
                    <a:pt x="23206" y="1223006"/>
                  </a:cubicBezTo>
                  <a:cubicBezTo>
                    <a:pt x="23206" y="1223006"/>
                    <a:pt x="19635" y="1211397"/>
                    <a:pt x="11603" y="1135495"/>
                  </a:cubicBezTo>
                  <a:lnTo>
                    <a:pt x="0" y="1017623"/>
                  </a:lnTo>
                  <a:lnTo>
                    <a:pt x="33916" y="960473"/>
                  </a:lnTo>
                  <a:lnTo>
                    <a:pt x="33916" y="865818"/>
                  </a:lnTo>
                  <a:lnTo>
                    <a:pt x="83005" y="786344"/>
                  </a:lnTo>
                  <a:cubicBezTo>
                    <a:pt x="83005" y="786344"/>
                    <a:pt x="86575" y="581854"/>
                    <a:pt x="79435" y="501487"/>
                  </a:cubicBezTo>
                  <a:cubicBezTo>
                    <a:pt x="79435" y="501487"/>
                    <a:pt x="348088" y="246991"/>
                    <a:pt x="447159" y="175553"/>
                  </a:cubicBezTo>
                  <a:lnTo>
                    <a:pt x="382896" y="118403"/>
                  </a:lnTo>
                  <a:cubicBezTo>
                    <a:pt x="382896" y="118403"/>
                    <a:pt x="652441" y="61253"/>
                    <a:pt x="762223" y="57681"/>
                  </a:cubicBezTo>
                  <a:cubicBezTo>
                    <a:pt x="762223" y="57681"/>
                    <a:pt x="755083" y="4996"/>
                    <a:pt x="785429" y="531"/>
                  </a:cubicBezTo>
                  <a:cubicBezTo>
                    <a:pt x="785429" y="531"/>
                    <a:pt x="864864" y="-7505"/>
                    <a:pt x="940729" y="38929"/>
                  </a:cubicBezTo>
                  <a:cubicBezTo>
                    <a:pt x="940729" y="38929"/>
                    <a:pt x="1907343" y="-28936"/>
                    <a:pt x="2264356" y="38929"/>
                  </a:cubicBezTo>
                  <a:cubicBezTo>
                    <a:pt x="2264356" y="38929"/>
                    <a:pt x="2715085" y="160373"/>
                    <a:pt x="3048892" y="463982"/>
                  </a:cubicBezTo>
                  <a:cubicBezTo>
                    <a:pt x="3048892" y="463982"/>
                    <a:pt x="3173847" y="501487"/>
                    <a:pt x="3227399" y="505952"/>
                  </a:cubicBezTo>
                  <a:cubicBezTo>
                    <a:pt x="3227399" y="505952"/>
                    <a:pt x="4087801" y="555065"/>
                    <a:pt x="4243994" y="733659"/>
                  </a:cubicBezTo>
                  <a:cubicBezTo>
                    <a:pt x="4243994" y="733659"/>
                    <a:pt x="4281480" y="801525"/>
                    <a:pt x="4274341" y="885464"/>
                  </a:cubicBezTo>
                  <a:lnTo>
                    <a:pt x="4296654" y="927433"/>
                  </a:lnTo>
                  <a:cubicBezTo>
                    <a:pt x="4296654" y="927433"/>
                    <a:pt x="4315397" y="991727"/>
                    <a:pt x="4304686" y="1056021"/>
                  </a:cubicBezTo>
                  <a:cubicBezTo>
                    <a:pt x="4304686" y="1055128"/>
                    <a:pt x="4323430" y="1184608"/>
                    <a:pt x="4269878" y="1290871"/>
                  </a:cubicBezTo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97">
              <a:extLst>
                <a:ext uri="{FF2B5EF4-FFF2-40B4-BE49-F238E27FC236}">
                  <a16:creationId xmlns:a16="http://schemas.microsoft.com/office/drawing/2014/main" id="{B98B1313-0961-40E4-B119-4602C65687C4}"/>
                </a:ext>
              </a:extLst>
            </p:cNvPr>
            <p:cNvSpPr/>
            <p:nvPr/>
          </p:nvSpPr>
          <p:spPr>
            <a:xfrm>
              <a:off x="9184944" y="-1042566"/>
              <a:ext cx="740802" cy="741164"/>
            </a:xfrm>
            <a:custGeom>
              <a:avLst/>
              <a:gdLst>
                <a:gd name="connsiteX0" fmla="*/ 633698 w 740802"/>
                <a:gd name="connsiteY0" fmla="*/ 370582 h 741164"/>
                <a:gd name="connsiteX1" fmla="*/ 370401 w 740802"/>
                <a:gd name="connsiteY1" fmla="*/ 107156 h 741164"/>
                <a:gd name="connsiteX2" fmla="*/ 107104 w 740802"/>
                <a:gd name="connsiteY2" fmla="*/ 370582 h 741164"/>
                <a:gd name="connsiteX3" fmla="*/ 370401 w 740802"/>
                <a:gd name="connsiteY3" fmla="*/ 634008 h 741164"/>
                <a:gd name="connsiteX4" fmla="*/ 633698 w 740802"/>
                <a:gd name="connsiteY4" fmla="*/ 370582 h 741164"/>
                <a:gd name="connsiteX5" fmla="*/ 740802 w 740802"/>
                <a:gd name="connsiteY5" fmla="*/ 370582 h 741164"/>
                <a:gd name="connsiteX6" fmla="*/ 370401 w 740802"/>
                <a:gd name="connsiteY6" fmla="*/ 741164 h 741164"/>
                <a:gd name="connsiteX7" fmla="*/ 0 w 740802"/>
                <a:gd name="connsiteY7" fmla="*/ 370582 h 741164"/>
                <a:gd name="connsiteX8" fmla="*/ 370401 w 740802"/>
                <a:gd name="connsiteY8" fmla="*/ 0 h 741164"/>
                <a:gd name="connsiteX9" fmla="*/ 740802 w 740802"/>
                <a:gd name="connsiteY9" fmla="*/ 370582 h 74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0802" h="741164">
                  <a:moveTo>
                    <a:pt x="633698" y="370582"/>
                  </a:moveTo>
                  <a:cubicBezTo>
                    <a:pt x="633698" y="225028"/>
                    <a:pt x="515884" y="107156"/>
                    <a:pt x="370401" y="107156"/>
                  </a:cubicBezTo>
                  <a:cubicBezTo>
                    <a:pt x="224918" y="107156"/>
                    <a:pt x="107104" y="225028"/>
                    <a:pt x="107104" y="370582"/>
                  </a:cubicBezTo>
                  <a:cubicBezTo>
                    <a:pt x="107104" y="516136"/>
                    <a:pt x="224918" y="634008"/>
                    <a:pt x="370401" y="634008"/>
                  </a:cubicBezTo>
                  <a:cubicBezTo>
                    <a:pt x="515884" y="634008"/>
                    <a:pt x="633698" y="516136"/>
                    <a:pt x="633698" y="370582"/>
                  </a:cubicBezTo>
                  <a:moveTo>
                    <a:pt x="740802" y="370582"/>
                  </a:moveTo>
                  <a:cubicBezTo>
                    <a:pt x="740802" y="575072"/>
                    <a:pt x="574791" y="741164"/>
                    <a:pt x="370401" y="741164"/>
                  </a:cubicBezTo>
                  <a:cubicBezTo>
                    <a:pt x="166011" y="741164"/>
                    <a:pt x="0" y="575072"/>
                    <a:pt x="0" y="370582"/>
                  </a:cubicBezTo>
                  <a:cubicBezTo>
                    <a:pt x="0" y="166092"/>
                    <a:pt x="166011" y="0"/>
                    <a:pt x="370401" y="0"/>
                  </a:cubicBezTo>
                  <a:cubicBezTo>
                    <a:pt x="574791" y="0"/>
                    <a:pt x="740802" y="166092"/>
                    <a:pt x="740802" y="370582"/>
                  </a:cubicBezTo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98">
              <a:extLst>
                <a:ext uri="{FF2B5EF4-FFF2-40B4-BE49-F238E27FC236}">
                  <a16:creationId xmlns:a16="http://schemas.microsoft.com/office/drawing/2014/main" id="{C33607EF-1517-4D3F-8920-C74103AF9E3E}"/>
                </a:ext>
              </a:extLst>
            </p:cNvPr>
            <p:cNvSpPr/>
            <p:nvPr/>
          </p:nvSpPr>
          <p:spPr>
            <a:xfrm>
              <a:off x="9350956" y="-827361"/>
              <a:ext cx="133317" cy="112514"/>
            </a:xfrm>
            <a:custGeom>
              <a:avLst/>
              <a:gdLst>
                <a:gd name="connsiteX0" fmla="*/ 0 w 133317"/>
                <a:gd name="connsiteY0" fmla="*/ 66973 h 112514"/>
                <a:gd name="connsiteX1" fmla="*/ 53552 w 133317"/>
                <a:gd name="connsiteY1" fmla="*/ 0 h 112514"/>
                <a:gd name="connsiteX2" fmla="*/ 131202 w 133317"/>
                <a:gd name="connsiteY2" fmla="*/ 93762 h 112514"/>
                <a:gd name="connsiteX3" fmla="*/ 115136 w 133317"/>
                <a:gd name="connsiteY3" fmla="*/ 112514 h 112514"/>
                <a:gd name="connsiteX4" fmla="*/ 0 w 133317"/>
                <a:gd name="connsiteY4" fmla="*/ 66973 h 11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17" h="112514">
                  <a:moveTo>
                    <a:pt x="0" y="66973"/>
                  </a:moveTo>
                  <a:cubicBezTo>
                    <a:pt x="0" y="66973"/>
                    <a:pt x="18743" y="16074"/>
                    <a:pt x="53552" y="0"/>
                  </a:cubicBezTo>
                  <a:lnTo>
                    <a:pt x="131202" y="93762"/>
                  </a:lnTo>
                  <a:cubicBezTo>
                    <a:pt x="131202" y="93762"/>
                    <a:pt x="141912" y="109835"/>
                    <a:pt x="115136" y="112514"/>
                  </a:cubicBezTo>
                  <a:lnTo>
                    <a:pt x="0" y="66973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99">
              <a:extLst>
                <a:ext uri="{FF2B5EF4-FFF2-40B4-BE49-F238E27FC236}">
                  <a16:creationId xmlns:a16="http://schemas.microsoft.com/office/drawing/2014/main" id="{684FC539-8526-4201-9F5B-90B0584EA3C3}"/>
                </a:ext>
              </a:extLst>
            </p:cNvPr>
            <p:cNvSpPr/>
            <p:nvPr/>
          </p:nvSpPr>
          <p:spPr>
            <a:xfrm>
              <a:off x="9450919" y="-888976"/>
              <a:ext cx="88360" cy="137054"/>
            </a:xfrm>
            <a:custGeom>
              <a:avLst/>
              <a:gdLst>
                <a:gd name="connsiteX0" fmla="*/ 74973 w 88360"/>
                <a:gd name="connsiteY0" fmla="*/ 136624 h 137054"/>
                <a:gd name="connsiteX1" fmla="*/ 0 w 88360"/>
                <a:gd name="connsiteY1" fmla="*/ 29468 h 137054"/>
                <a:gd name="connsiteX2" fmla="*/ 74973 w 88360"/>
                <a:gd name="connsiteY2" fmla="*/ 0 h 137054"/>
                <a:gd name="connsiteX3" fmla="*/ 88361 w 88360"/>
                <a:gd name="connsiteY3" fmla="*/ 128587 h 137054"/>
                <a:gd name="connsiteX4" fmla="*/ 74973 w 88360"/>
                <a:gd name="connsiteY4" fmla="*/ 136624 h 137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60" h="137054">
                  <a:moveTo>
                    <a:pt x="74973" y="136624"/>
                  </a:moveTo>
                  <a:lnTo>
                    <a:pt x="0" y="29468"/>
                  </a:lnTo>
                  <a:cubicBezTo>
                    <a:pt x="0" y="29468"/>
                    <a:pt x="32132" y="2679"/>
                    <a:pt x="74973" y="0"/>
                  </a:cubicBezTo>
                  <a:lnTo>
                    <a:pt x="88361" y="128587"/>
                  </a:lnTo>
                  <a:cubicBezTo>
                    <a:pt x="88361" y="128587"/>
                    <a:pt x="88361" y="139303"/>
                    <a:pt x="74973" y="136624"/>
                  </a:cubicBezTo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200">
              <a:extLst>
                <a:ext uri="{FF2B5EF4-FFF2-40B4-BE49-F238E27FC236}">
                  <a16:creationId xmlns:a16="http://schemas.microsoft.com/office/drawing/2014/main" id="{7EAA7313-5558-4E66-A9BD-5574FB45B385}"/>
                </a:ext>
              </a:extLst>
            </p:cNvPr>
            <p:cNvSpPr/>
            <p:nvPr/>
          </p:nvSpPr>
          <p:spPr>
            <a:xfrm>
              <a:off x="9587477" y="-894408"/>
              <a:ext cx="80327" cy="139591"/>
            </a:xfrm>
            <a:custGeom>
              <a:avLst/>
              <a:gdLst>
                <a:gd name="connsiteX0" fmla="*/ 0 w 80327"/>
                <a:gd name="connsiteY0" fmla="*/ 134020 h 139591"/>
                <a:gd name="connsiteX1" fmla="*/ 5355 w 80327"/>
                <a:gd name="connsiteY1" fmla="*/ 74 h 139591"/>
                <a:gd name="connsiteX2" fmla="*/ 80328 w 80327"/>
                <a:gd name="connsiteY2" fmla="*/ 24185 h 139591"/>
                <a:gd name="connsiteX3" fmla="*/ 18743 w 80327"/>
                <a:gd name="connsiteY3" fmla="*/ 136699 h 139591"/>
                <a:gd name="connsiteX4" fmla="*/ 0 w 80327"/>
                <a:gd name="connsiteY4" fmla="*/ 134020 h 13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327" h="139591">
                  <a:moveTo>
                    <a:pt x="0" y="134020"/>
                  </a:moveTo>
                  <a:lnTo>
                    <a:pt x="5355" y="74"/>
                  </a:lnTo>
                  <a:cubicBezTo>
                    <a:pt x="5355" y="74"/>
                    <a:pt x="53552" y="-2604"/>
                    <a:pt x="80328" y="24185"/>
                  </a:cubicBezTo>
                  <a:lnTo>
                    <a:pt x="18743" y="136699"/>
                  </a:lnTo>
                  <a:cubicBezTo>
                    <a:pt x="18743" y="136699"/>
                    <a:pt x="5355" y="144735"/>
                    <a:pt x="0" y="134020"/>
                  </a:cubicBezTo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201">
              <a:extLst>
                <a:ext uri="{FF2B5EF4-FFF2-40B4-BE49-F238E27FC236}">
                  <a16:creationId xmlns:a16="http://schemas.microsoft.com/office/drawing/2014/main" id="{2E06B42C-5A16-4495-BAD1-3E6EF1E1E162}"/>
                </a:ext>
              </a:extLst>
            </p:cNvPr>
            <p:cNvSpPr/>
            <p:nvPr/>
          </p:nvSpPr>
          <p:spPr>
            <a:xfrm>
              <a:off x="9639227" y="-830040"/>
              <a:ext cx="133004" cy="122923"/>
            </a:xfrm>
            <a:custGeom>
              <a:avLst/>
              <a:gdLst>
                <a:gd name="connsiteX0" fmla="*/ 1802 w 133004"/>
                <a:gd name="connsiteY0" fmla="*/ 107156 h 122923"/>
                <a:gd name="connsiteX1" fmla="*/ 84808 w 133004"/>
                <a:gd name="connsiteY1" fmla="*/ 0 h 122923"/>
                <a:gd name="connsiteX2" fmla="*/ 133004 w 133004"/>
                <a:gd name="connsiteY2" fmla="*/ 56257 h 122923"/>
                <a:gd name="connsiteX3" fmla="*/ 15190 w 133004"/>
                <a:gd name="connsiteY3" fmla="*/ 120551 h 122923"/>
                <a:gd name="connsiteX4" fmla="*/ 1802 w 133004"/>
                <a:gd name="connsiteY4" fmla="*/ 107156 h 12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004" h="122923">
                  <a:moveTo>
                    <a:pt x="1802" y="107156"/>
                  </a:moveTo>
                  <a:lnTo>
                    <a:pt x="84808" y="0"/>
                  </a:lnTo>
                  <a:cubicBezTo>
                    <a:pt x="84808" y="0"/>
                    <a:pt x="124972" y="32147"/>
                    <a:pt x="133004" y="56257"/>
                  </a:cubicBezTo>
                  <a:lnTo>
                    <a:pt x="15190" y="120551"/>
                  </a:lnTo>
                  <a:cubicBezTo>
                    <a:pt x="15190" y="120551"/>
                    <a:pt x="-6231" y="131266"/>
                    <a:pt x="1802" y="107156"/>
                  </a:cubicBezTo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9" name="Forme libre 202">
              <a:extLst>
                <a:ext uri="{FF2B5EF4-FFF2-40B4-BE49-F238E27FC236}">
                  <a16:creationId xmlns:a16="http://schemas.microsoft.com/office/drawing/2014/main" id="{052AC2BF-913C-4915-A32E-ABAD348D4281}"/>
                </a:ext>
              </a:extLst>
            </p:cNvPr>
            <p:cNvSpPr/>
            <p:nvPr/>
          </p:nvSpPr>
          <p:spPr>
            <a:xfrm>
              <a:off x="9655309" y="-704131"/>
              <a:ext cx="147398" cy="77688"/>
            </a:xfrm>
            <a:custGeom>
              <a:avLst/>
              <a:gdLst>
                <a:gd name="connsiteX0" fmla="*/ 7140 w 147398"/>
                <a:gd name="connsiteY0" fmla="*/ 37505 h 77688"/>
                <a:gd name="connsiteX1" fmla="*/ 141020 w 147398"/>
                <a:gd name="connsiteY1" fmla="*/ 0 h 77688"/>
                <a:gd name="connsiteX2" fmla="*/ 132988 w 147398"/>
                <a:gd name="connsiteY2" fmla="*/ 77688 h 77688"/>
                <a:gd name="connsiteX3" fmla="*/ 7140 w 147398"/>
                <a:gd name="connsiteY3" fmla="*/ 56257 h 77688"/>
                <a:gd name="connsiteX4" fmla="*/ 7140 w 147398"/>
                <a:gd name="connsiteY4" fmla="*/ 37505 h 7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398" h="77688">
                  <a:moveTo>
                    <a:pt x="7140" y="37505"/>
                  </a:moveTo>
                  <a:lnTo>
                    <a:pt x="141020" y="0"/>
                  </a:lnTo>
                  <a:cubicBezTo>
                    <a:pt x="141020" y="0"/>
                    <a:pt x="159764" y="53578"/>
                    <a:pt x="132988" y="77688"/>
                  </a:cubicBezTo>
                  <a:lnTo>
                    <a:pt x="7140" y="56257"/>
                  </a:lnTo>
                  <a:cubicBezTo>
                    <a:pt x="7140" y="56257"/>
                    <a:pt x="-8925" y="42862"/>
                    <a:pt x="7140" y="37505"/>
                  </a:cubicBezTo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0" name="Forme libre 203">
              <a:extLst>
                <a:ext uri="{FF2B5EF4-FFF2-40B4-BE49-F238E27FC236}">
                  <a16:creationId xmlns:a16="http://schemas.microsoft.com/office/drawing/2014/main" id="{1849B6CE-5F85-45C6-B9FF-6BAEDBDD4B81}"/>
                </a:ext>
              </a:extLst>
            </p:cNvPr>
            <p:cNvSpPr/>
            <p:nvPr/>
          </p:nvSpPr>
          <p:spPr>
            <a:xfrm>
              <a:off x="9636897" y="-610601"/>
              <a:ext cx="135334" cy="112745"/>
            </a:xfrm>
            <a:custGeom>
              <a:avLst/>
              <a:gdLst>
                <a:gd name="connsiteX0" fmla="*/ 12165 w 135334"/>
                <a:gd name="connsiteY0" fmla="*/ 232 h 112745"/>
                <a:gd name="connsiteX1" fmla="*/ 135334 w 135334"/>
                <a:gd name="connsiteY1" fmla="*/ 37736 h 112745"/>
                <a:gd name="connsiteX2" fmla="*/ 81782 w 135334"/>
                <a:gd name="connsiteY2" fmla="*/ 112746 h 112745"/>
                <a:gd name="connsiteX3" fmla="*/ 4132 w 135334"/>
                <a:gd name="connsiteY3" fmla="*/ 18984 h 112745"/>
                <a:gd name="connsiteX4" fmla="*/ 12165 w 135334"/>
                <a:gd name="connsiteY4" fmla="*/ 232 h 11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334" h="112745">
                  <a:moveTo>
                    <a:pt x="12165" y="232"/>
                  </a:moveTo>
                  <a:lnTo>
                    <a:pt x="135334" y="37736"/>
                  </a:lnTo>
                  <a:cubicBezTo>
                    <a:pt x="135334" y="37736"/>
                    <a:pt x="132657" y="104709"/>
                    <a:pt x="81782" y="112746"/>
                  </a:cubicBezTo>
                  <a:lnTo>
                    <a:pt x="4132" y="18984"/>
                  </a:lnTo>
                  <a:cubicBezTo>
                    <a:pt x="4132" y="18984"/>
                    <a:pt x="-9256" y="-2447"/>
                    <a:pt x="12165" y="232"/>
                  </a:cubicBezTo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1" name="Forme libre 204">
              <a:extLst>
                <a:ext uri="{FF2B5EF4-FFF2-40B4-BE49-F238E27FC236}">
                  <a16:creationId xmlns:a16="http://schemas.microsoft.com/office/drawing/2014/main" id="{62E2E7BF-1E4F-44BE-A6F5-AF5CF4F23A18}"/>
                </a:ext>
              </a:extLst>
            </p:cNvPr>
            <p:cNvSpPr/>
            <p:nvPr/>
          </p:nvSpPr>
          <p:spPr>
            <a:xfrm>
              <a:off x="9590022" y="-572436"/>
              <a:ext cx="96525" cy="143743"/>
            </a:xfrm>
            <a:custGeom>
              <a:avLst/>
              <a:gdLst>
                <a:gd name="connsiteX0" fmla="*/ 16198 w 96525"/>
                <a:gd name="connsiteY0" fmla="*/ 2250 h 143743"/>
                <a:gd name="connsiteX1" fmla="*/ 96526 w 96525"/>
                <a:gd name="connsiteY1" fmla="*/ 104049 h 143743"/>
                <a:gd name="connsiteX2" fmla="*/ 10843 w 96525"/>
                <a:gd name="connsiteY2" fmla="*/ 138874 h 143743"/>
                <a:gd name="connsiteX3" fmla="*/ 132 w 96525"/>
                <a:gd name="connsiteY3" fmla="*/ 10287 h 143743"/>
                <a:gd name="connsiteX4" fmla="*/ 16198 w 96525"/>
                <a:gd name="connsiteY4" fmla="*/ 2250 h 1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525" h="143743">
                  <a:moveTo>
                    <a:pt x="16198" y="2250"/>
                  </a:moveTo>
                  <a:lnTo>
                    <a:pt x="96526" y="104049"/>
                  </a:lnTo>
                  <a:cubicBezTo>
                    <a:pt x="96526" y="104049"/>
                    <a:pt x="51007" y="160306"/>
                    <a:pt x="10843" y="138874"/>
                  </a:cubicBezTo>
                  <a:lnTo>
                    <a:pt x="132" y="10287"/>
                  </a:lnTo>
                  <a:cubicBezTo>
                    <a:pt x="132" y="10287"/>
                    <a:pt x="-2545" y="-5787"/>
                    <a:pt x="16198" y="2250"/>
                  </a:cubicBezTo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2" name="Forme libre 205">
              <a:extLst>
                <a:ext uri="{FF2B5EF4-FFF2-40B4-BE49-F238E27FC236}">
                  <a16:creationId xmlns:a16="http://schemas.microsoft.com/office/drawing/2014/main" id="{5FACB744-86ED-4A8A-BEED-D3C8F4ACA42D}"/>
                </a:ext>
              </a:extLst>
            </p:cNvPr>
            <p:cNvSpPr/>
            <p:nvPr/>
          </p:nvSpPr>
          <p:spPr>
            <a:xfrm>
              <a:off x="9461630" y="-565042"/>
              <a:ext cx="88360" cy="136059"/>
            </a:xfrm>
            <a:custGeom>
              <a:avLst/>
              <a:gdLst>
                <a:gd name="connsiteX0" fmla="*/ 88361 w 88360"/>
                <a:gd name="connsiteY0" fmla="*/ 5572 h 136059"/>
                <a:gd name="connsiteX1" fmla="*/ 85683 w 88360"/>
                <a:gd name="connsiteY1" fmla="*/ 134159 h 136059"/>
                <a:gd name="connsiteX2" fmla="*/ 0 w 88360"/>
                <a:gd name="connsiteY2" fmla="*/ 115407 h 136059"/>
                <a:gd name="connsiteX3" fmla="*/ 58908 w 88360"/>
                <a:gd name="connsiteY3" fmla="*/ 2893 h 136059"/>
                <a:gd name="connsiteX4" fmla="*/ 88361 w 88360"/>
                <a:gd name="connsiteY4" fmla="*/ 5572 h 136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60" h="136059">
                  <a:moveTo>
                    <a:pt x="88361" y="5572"/>
                  </a:moveTo>
                  <a:lnTo>
                    <a:pt x="85683" y="134159"/>
                  </a:lnTo>
                  <a:cubicBezTo>
                    <a:pt x="85683" y="134159"/>
                    <a:pt x="32132" y="144875"/>
                    <a:pt x="0" y="115407"/>
                  </a:cubicBezTo>
                  <a:lnTo>
                    <a:pt x="58908" y="2893"/>
                  </a:lnTo>
                  <a:cubicBezTo>
                    <a:pt x="58908" y="2893"/>
                    <a:pt x="66940" y="-5143"/>
                    <a:pt x="88361" y="5572"/>
                  </a:cubicBezTo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3" name="Forme libre 206">
              <a:extLst>
                <a:ext uri="{FF2B5EF4-FFF2-40B4-BE49-F238E27FC236}">
                  <a16:creationId xmlns:a16="http://schemas.microsoft.com/office/drawing/2014/main" id="{9D5BA62F-60AC-4E99-8FA7-16A605C36877}"/>
                </a:ext>
              </a:extLst>
            </p:cNvPr>
            <p:cNvSpPr/>
            <p:nvPr/>
          </p:nvSpPr>
          <p:spPr>
            <a:xfrm>
              <a:off x="9367093" y="-610369"/>
              <a:ext cx="129345" cy="120550"/>
            </a:xfrm>
            <a:custGeom>
              <a:avLst/>
              <a:gdLst>
                <a:gd name="connsiteX0" fmla="*/ 129346 w 129345"/>
                <a:gd name="connsiteY0" fmla="*/ 18752 h 120550"/>
                <a:gd name="connsiteX1" fmla="*/ 46341 w 129345"/>
                <a:gd name="connsiteY1" fmla="*/ 120551 h 120550"/>
                <a:gd name="connsiteX2" fmla="*/ 821 w 129345"/>
                <a:gd name="connsiteY2" fmla="*/ 58936 h 120550"/>
                <a:gd name="connsiteX3" fmla="*/ 113281 w 129345"/>
                <a:gd name="connsiteY3" fmla="*/ 0 h 120550"/>
                <a:gd name="connsiteX4" fmla="*/ 129346 w 129345"/>
                <a:gd name="connsiteY4" fmla="*/ 18752 h 12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345" h="120550">
                  <a:moveTo>
                    <a:pt x="129346" y="18752"/>
                  </a:moveTo>
                  <a:lnTo>
                    <a:pt x="46341" y="120551"/>
                  </a:lnTo>
                  <a:cubicBezTo>
                    <a:pt x="46341" y="120551"/>
                    <a:pt x="-7211" y="104477"/>
                    <a:pt x="821" y="58936"/>
                  </a:cubicBezTo>
                  <a:lnTo>
                    <a:pt x="113281" y="0"/>
                  </a:lnTo>
                  <a:cubicBezTo>
                    <a:pt x="113281" y="0"/>
                    <a:pt x="126669" y="8037"/>
                    <a:pt x="129346" y="18752"/>
                  </a:cubicBezTo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4" name="Forme libre 207">
              <a:extLst>
                <a:ext uri="{FF2B5EF4-FFF2-40B4-BE49-F238E27FC236}">
                  <a16:creationId xmlns:a16="http://schemas.microsoft.com/office/drawing/2014/main" id="{909D177E-96D4-4741-9910-D476F05BBE88}"/>
                </a:ext>
              </a:extLst>
            </p:cNvPr>
            <p:cNvSpPr/>
            <p:nvPr/>
          </p:nvSpPr>
          <p:spPr>
            <a:xfrm>
              <a:off x="9322395" y="-693416"/>
              <a:ext cx="152088" cy="83046"/>
            </a:xfrm>
            <a:custGeom>
              <a:avLst/>
              <a:gdLst>
                <a:gd name="connsiteX0" fmla="*/ 147268 w 152088"/>
                <a:gd name="connsiteY0" fmla="*/ 45541 h 83046"/>
                <a:gd name="connsiteX1" fmla="*/ 10710 w 152088"/>
                <a:gd name="connsiteY1" fmla="*/ 83046 h 83046"/>
                <a:gd name="connsiteX2" fmla="*/ 10710 w 152088"/>
                <a:gd name="connsiteY2" fmla="*/ 0 h 83046"/>
                <a:gd name="connsiteX3" fmla="*/ 141912 w 152088"/>
                <a:gd name="connsiteY3" fmla="*/ 18752 h 83046"/>
                <a:gd name="connsiteX4" fmla="*/ 147268 w 152088"/>
                <a:gd name="connsiteY4" fmla="*/ 45541 h 8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88" h="83046">
                  <a:moveTo>
                    <a:pt x="147268" y="45541"/>
                  </a:moveTo>
                  <a:lnTo>
                    <a:pt x="10710" y="83046"/>
                  </a:lnTo>
                  <a:cubicBezTo>
                    <a:pt x="10710" y="83046"/>
                    <a:pt x="-13388" y="37505"/>
                    <a:pt x="10710" y="0"/>
                  </a:cubicBezTo>
                  <a:lnTo>
                    <a:pt x="141912" y="18752"/>
                  </a:lnTo>
                  <a:cubicBezTo>
                    <a:pt x="141912" y="18752"/>
                    <a:pt x="160656" y="37505"/>
                    <a:pt x="147268" y="45541"/>
                  </a:cubicBezTo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5" name="Forme libre 208">
              <a:extLst>
                <a:ext uri="{FF2B5EF4-FFF2-40B4-BE49-F238E27FC236}">
                  <a16:creationId xmlns:a16="http://schemas.microsoft.com/office/drawing/2014/main" id="{5DD9C896-CADB-49C6-A0F4-545A7D5B2625}"/>
                </a:ext>
              </a:extLst>
            </p:cNvPr>
            <p:cNvSpPr/>
            <p:nvPr/>
          </p:nvSpPr>
          <p:spPr>
            <a:xfrm>
              <a:off x="11975895" y="-1072927"/>
              <a:ext cx="740802" cy="741164"/>
            </a:xfrm>
            <a:custGeom>
              <a:avLst/>
              <a:gdLst>
                <a:gd name="connsiteX0" fmla="*/ 632806 w 740802"/>
                <a:gd name="connsiteY0" fmla="*/ 370582 h 741164"/>
                <a:gd name="connsiteX1" fmla="*/ 369509 w 740802"/>
                <a:gd name="connsiteY1" fmla="*/ 107156 h 741164"/>
                <a:gd name="connsiteX2" fmla="*/ 106212 w 740802"/>
                <a:gd name="connsiteY2" fmla="*/ 370582 h 741164"/>
                <a:gd name="connsiteX3" fmla="*/ 369509 w 740802"/>
                <a:gd name="connsiteY3" fmla="*/ 634008 h 741164"/>
                <a:gd name="connsiteX4" fmla="*/ 632806 w 740802"/>
                <a:gd name="connsiteY4" fmla="*/ 370582 h 741164"/>
                <a:gd name="connsiteX5" fmla="*/ 740802 w 740802"/>
                <a:gd name="connsiteY5" fmla="*/ 370582 h 741164"/>
                <a:gd name="connsiteX6" fmla="*/ 370401 w 740802"/>
                <a:gd name="connsiteY6" fmla="*/ 741164 h 741164"/>
                <a:gd name="connsiteX7" fmla="*/ 0 w 740802"/>
                <a:gd name="connsiteY7" fmla="*/ 370582 h 741164"/>
                <a:gd name="connsiteX8" fmla="*/ 370401 w 740802"/>
                <a:gd name="connsiteY8" fmla="*/ 0 h 741164"/>
                <a:gd name="connsiteX9" fmla="*/ 740802 w 740802"/>
                <a:gd name="connsiteY9" fmla="*/ 370582 h 74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0802" h="741164">
                  <a:moveTo>
                    <a:pt x="632806" y="370582"/>
                  </a:moveTo>
                  <a:cubicBezTo>
                    <a:pt x="632806" y="225028"/>
                    <a:pt x="514991" y="107156"/>
                    <a:pt x="369509" y="107156"/>
                  </a:cubicBezTo>
                  <a:cubicBezTo>
                    <a:pt x="224026" y="107156"/>
                    <a:pt x="106212" y="225028"/>
                    <a:pt x="106212" y="370582"/>
                  </a:cubicBezTo>
                  <a:cubicBezTo>
                    <a:pt x="106212" y="516136"/>
                    <a:pt x="224026" y="634008"/>
                    <a:pt x="369509" y="634008"/>
                  </a:cubicBezTo>
                  <a:cubicBezTo>
                    <a:pt x="514991" y="634008"/>
                    <a:pt x="632806" y="516136"/>
                    <a:pt x="632806" y="370582"/>
                  </a:cubicBezTo>
                  <a:moveTo>
                    <a:pt x="740802" y="370582"/>
                  </a:moveTo>
                  <a:cubicBezTo>
                    <a:pt x="740802" y="575072"/>
                    <a:pt x="574791" y="741164"/>
                    <a:pt x="370401" y="741164"/>
                  </a:cubicBezTo>
                  <a:cubicBezTo>
                    <a:pt x="166011" y="741164"/>
                    <a:pt x="0" y="575072"/>
                    <a:pt x="0" y="370582"/>
                  </a:cubicBezTo>
                  <a:cubicBezTo>
                    <a:pt x="0" y="166092"/>
                    <a:pt x="166011" y="0"/>
                    <a:pt x="370401" y="0"/>
                  </a:cubicBezTo>
                  <a:cubicBezTo>
                    <a:pt x="574791" y="0"/>
                    <a:pt x="740802" y="166092"/>
                    <a:pt x="740802" y="370582"/>
                  </a:cubicBezTo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6" name="Forme libre 209">
              <a:extLst>
                <a:ext uri="{FF2B5EF4-FFF2-40B4-BE49-F238E27FC236}">
                  <a16:creationId xmlns:a16="http://schemas.microsoft.com/office/drawing/2014/main" id="{F9673544-243B-4FE4-8777-DE897C650DDF}"/>
                </a:ext>
              </a:extLst>
            </p:cNvPr>
            <p:cNvSpPr/>
            <p:nvPr/>
          </p:nvSpPr>
          <p:spPr>
            <a:xfrm>
              <a:off x="12141906" y="-857722"/>
              <a:ext cx="133318" cy="112514"/>
            </a:xfrm>
            <a:custGeom>
              <a:avLst/>
              <a:gdLst>
                <a:gd name="connsiteX0" fmla="*/ 0 w 133318"/>
                <a:gd name="connsiteY0" fmla="*/ 66973 h 112514"/>
                <a:gd name="connsiteX1" fmla="*/ 53552 w 133318"/>
                <a:gd name="connsiteY1" fmla="*/ 0 h 112514"/>
                <a:gd name="connsiteX2" fmla="*/ 131203 w 133318"/>
                <a:gd name="connsiteY2" fmla="*/ 93762 h 112514"/>
                <a:gd name="connsiteX3" fmla="*/ 115137 w 133318"/>
                <a:gd name="connsiteY3" fmla="*/ 112514 h 112514"/>
                <a:gd name="connsiteX4" fmla="*/ 0 w 133318"/>
                <a:gd name="connsiteY4" fmla="*/ 66973 h 11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18" h="112514">
                  <a:moveTo>
                    <a:pt x="0" y="66973"/>
                  </a:moveTo>
                  <a:cubicBezTo>
                    <a:pt x="0" y="66973"/>
                    <a:pt x="18743" y="16073"/>
                    <a:pt x="53552" y="0"/>
                  </a:cubicBezTo>
                  <a:lnTo>
                    <a:pt x="131203" y="93762"/>
                  </a:lnTo>
                  <a:cubicBezTo>
                    <a:pt x="131203" y="93762"/>
                    <a:pt x="141913" y="109835"/>
                    <a:pt x="115137" y="112514"/>
                  </a:cubicBezTo>
                  <a:lnTo>
                    <a:pt x="0" y="66973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7" name="Forme libre 210">
              <a:extLst>
                <a:ext uri="{FF2B5EF4-FFF2-40B4-BE49-F238E27FC236}">
                  <a16:creationId xmlns:a16="http://schemas.microsoft.com/office/drawing/2014/main" id="{4606E7A1-2E30-4565-BC96-FC7E06E7830B}"/>
                </a:ext>
              </a:extLst>
            </p:cNvPr>
            <p:cNvSpPr/>
            <p:nvPr/>
          </p:nvSpPr>
          <p:spPr>
            <a:xfrm>
              <a:off x="12241870" y="-919337"/>
              <a:ext cx="88359" cy="137054"/>
            </a:xfrm>
            <a:custGeom>
              <a:avLst/>
              <a:gdLst>
                <a:gd name="connsiteX0" fmla="*/ 74972 w 88359"/>
                <a:gd name="connsiteY0" fmla="*/ 136624 h 137054"/>
                <a:gd name="connsiteX1" fmla="*/ 0 w 88359"/>
                <a:gd name="connsiteY1" fmla="*/ 29468 h 137054"/>
                <a:gd name="connsiteX2" fmla="*/ 74972 w 88359"/>
                <a:gd name="connsiteY2" fmla="*/ 0 h 137054"/>
                <a:gd name="connsiteX3" fmla="*/ 88360 w 88359"/>
                <a:gd name="connsiteY3" fmla="*/ 128587 h 137054"/>
                <a:gd name="connsiteX4" fmla="*/ 74972 w 88359"/>
                <a:gd name="connsiteY4" fmla="*/ 136624 h 137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59" h="137054">
                  <a:moveTo>
                    <a:pt x="74972" y="136624"/>
                  </a:moveTo>
                  <a:lnTo>
                    <a:pt x="0" y="29468"/>
                  </a:lnTo>
                  <a:cubicBezTo>
                    <a:pt x="0" y="29468"/>
                    <a:pt x="32131" y="2679"/>
                    <a:pt x="74972" y="0"/>
                  </a:cubicBezTo>
                  <a:lnTo>
                    <a:pt x="88360" y="128587"/>
                  </a:lnTo>
                  <a:cubicBezTo>
                    <a:pt x="88360" y="128587"/>
                    <a:pt x="88360" y="139303"/>
                    <a:pt x="74972" y="136624"/>
                  </a:cubicBezTo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8" name="Forme libre 211">
              <a:extLst>
                <a:ext uri="{FF2B5EF4-FFF2-40B4-BE49-F238E27FC236}">
                  <a16:creationId xmlns:a16="http://schemas.microsoft.com/office/drawing/2014/main" id="{AD0F9BD1-5D56-41DC-BB10-8FC4081E770D}"/>
                </a:ext>
              </a:extLst>
            </p:cNvPr>
            <p:cNvSpPr/>
            <p:nvPr/>
          </p:nvSpPr>
          <p:spPr>
            <a:xfrm>
              <a:off x="12378427" y="-924769"/>
              <a:ext cx="80327" cy="139591"/>
            </a:xfrm>
            <a:custGeom>
              <a:avLst/>
              <a:gdLst>
                <a:gd name="connsiteX0" fmla="*/ 0 w 80327"/>
                <a:gd name="connsiteY0" fmla="*/ 134020 h 139591"/>
                <a:gd name="connsiteX1" fmla="*/ 5355 w 80327"/>
                <a:gd name="connsiteY1" fmla="*/ 74 h 139591"/>
                <a:gd name="connsiteX2" fmla="*/ 80328 w 80327"/>
                <a:gd name="connsiteY2" fmla="*/ 24185 h 139591"/>
                <a:gd name="connsiteX3" fmla="*/ 18743 w 80327"/>
                <a:gd name="connsiteY3" fmla="*/ 136699 h 139591"/>
                <a:gd name="connsiteX4" fmla="*/ 0 w 80327"/>
                <a:gd name="connsiteY4" fmla="*/ 134020 h 13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327" h="139591">
                  <a:moveTo>
                    <a:pt x="0" y="134020"/>
                  </a:moveTo>
                  <a:lnTo>
                    <a:pt x="5355" y="74"/>
                  </a:lnTo>
                  <a:cubicBezTo>
                    <a:pt x="5355" y="74"/>
                    <a:pt x="53552" y="-2604"/>
                    <a:pt x="80328" y="24185"/>
                  </a:cubicBezTo>
                  <a:lnTo>
                    <a:pt x="18743" y="136699"/>
                  </a:lnTo>
                  <a:cubicBezTo>
                    <a:pt x="18743" y="136699"/>
                    <a:pt x="5355" y="144735"/>
                    <a:pt x="0" y="134020"/>
                  </a:cubicBezTo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9" name="Forme libre 212">
              <a:extLst>
                <a:ext uri="{FF2B5EF4-FFF2-40B4-BE49-F238E27FC236}">
                  <a16:creationId xmlns:a16="http://schemas.microsoft.com/office/drawing/2014/main" id="{4FBC4BEE-9702-4F77-AF70-A27374E45CBC}"/>
                </a:ext>
              </a:extLst>
            </p:cNvPr>
            <p:cNvSpPr/>
            <p:nvPr/>
          </p:nvSpPr>
          <p:spPr>
            <a:xfrm>
              <a:off x="12430177" y="-860401"/>
              <a:ext cx="133005" cy="122923"/>
            </a:xfrm>
            <a:custGeom>
              <a:avLst/>
              <a:gdLst>
                <a:gd name="connsiteX0" fmla="*/ 1802 w 133005"/>
                <a:gd name="connsiteY0" fmla="*/ 107156 h 122923"/>
                <a:gd name="connsiteX1" fmla="*/ 84808 w 133005"/>
                <a:gd name="connsiteY1" fmla="*/ 0 h 122923"/>
                <a:gd name="connsiteX2" fmla="*/ 133005 w 133005"/>
                <a:gd name="connsiteY2" fmla="*/ 56257 h 122923"/>
                <a:gd name="connsiteX3" fmla="*/ 15190 w 133005"/>
                <a:gd name="connsiteY3" fmla="*/ 120551 h 122923"/>
                <a:gd name="connsiteX4" fmla="*/ 1802 w 133005"/>
                <a:gd name="connsiteY4" fmla="*/ 107156 h 12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005" h="122923">
                  <a:moveTo>
                    <a:pt x="1802" y="107156"/>
                  </a:moveTo>
                  <a:lnTo>
                    <a:pt x="84808" y="0"/>
                  </a:lnTo>
                  <a:cubicBezTo>
                    <a:pt x="84808" y="0"/>
                    <a:pt x="124972" y="32147"/>
                    <a:pt x="133005" y="56257"/>
                  </a:cubicBezTo>
                  <a:lnTo>
                    <a:pt x="15190" y="120551"/>
                  </a:lnTo>
                  <a:cubicBezTo>
                    <a:pt x="15190" y="120551"/>
                    <a:pt x="-6231" y="131266"/>
                    <a:pt x="1802" y="107156"/>
                  </a:cubicBezTo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0" name="Forme libre 213">
              <a:extLst>
                <a:ext uri="{FF2B5EF4-FFF2-40B4-BE49-F238E27FC236}">
                  <a16:creationId xmlns:a16="http://schemas.microsoft.com/office/drawing/2014/main" id="{FD71719C-4E6C-4E4B-87DD-98E739FFEED4}"/>
                </a:ext>
              </a:extLst>
            </p:cNvPr>
            <p:cNvSpPr/>
            <p:nvPr/>
          </p:nvSpPr>
          <p:spPr>
            <a:xfrm>
              <a:off x="12446260" y="-734492"/>
              <a:ext cx="147398" cy="77688"/>
            </a:xfrm>
            <a:custGeom>
              <a:avLst/>
              <a:gdLst>
                <a:gd name="connsiteX0" fmla="*/ 7140 w 147398"/>
                <a:gd name="connsiteY0" fmla="*/ 37505 h 77688"/>
                <a:gd name="connsiteX1" fmla="*/ 141020 w 147398"/>
                <a:gd name="connsiteY1" fmla="*/ 0 h 77688"/>
                <a:gd name="connsiteX2" fmla="*/ 132987 w 147398"/>
                <a:gd name="connsiteY2" fmla="*/ 77688 h 77688"/>
                <a:gd name="connsiteX3" fmla="*/ 7140 w 147398"/>
                <a:gd name="connsiteY3" fmla="*/ 56257 h 77688"/>
                <a:gd name="connsiteX4" fmla="*/ 7140 w 147398"/>
                <a:gd name="connsiteY4" fmla="*/ 37505 h 7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398" h="77688">
                  <a:moveTo>
                    <a:pt x="7140" y="37505"/>
                  </a:moveTo>
                  <a:lnTo>
                    <a:pt x="141020" y="0"/>
                  </a:lnTo>
                  <a:cubicBezTo>
                    <a:pt x="141020" y="0"/>
                    <a:pt x="159763" y="53578"/>
                    <a:pt x="132987" y="77688"/>
                  </a:cubicBezTo>
                  <a:lnTo>
                    <a:pt x="7140" y="56257"/>
                  </a:lnTo>
                  <a:cubicBezTo>
                    <a:pt x="7140" y="56257"/>
                    <a:pt x="-8926" y="42863"/>
                    <a:pt x="7140" y="37505"/>
                  </a:cubicBezTo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1" name="Forme libre 214">
              <a:extLst>
                <a:ext uri="{FF2B5EF4-FFF2-40B4-BE49-F238E27FC236}">
                  <a16:creationId xmlns:a16="http://schemas.microsoft.com/office/drawing/2014/main" id="{0DB9F28A-BDDB-4D8B-B607-0B32805C8328}"/>
                </a:ext>
              </a:extLst>
            </p:cNvPr>
            <p:cNvSpPr/>
            <p:nvPr/>
          </p:nvSpPr>
          <p:spPr>
            <a:xfrm>
              <a:off x="12427847" y="-640962"/>
              <a:ext cx="135335" cy="112745"/>
            </a:xfrm>
            <a:custGeom>
              <a:avLst/>
              <a:gdLst>
                <a:gd name="connsiteX0" fmla="*/ 12165 w 135335"/>
                <a:gd name="connsiteY0" fmla="*/ 232 h 112745"/>
                <a:gd name="connsiteX1" fmla="*/ 135335 w 135335"/>
                <a:gd name="connsiteY1" fmla="*/ 37737 h 112745"/>
                <a:gd name="connsiteX2" fmla="*/ 81783 w 135335"/>
                <a:gd name="connsiteY2" fmla="*/ 112746 h 112745"/>
                <a:gd name="connsiteX3" fmla="*/ 4132 w 135335"/>
                <a:gd name="connsiteY3" fmla="*/ 18984 h 112745"/>
                <a:gd name="connsiteX4" fmla="*/ 12165 w 135335"/>
                <a:gd name="connsiteY4" fmla="*/ 232 h 11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335" h="112745">
                  <a:moveTo>
                    <a:pt x="12165" y="232"/>
                  </a:moveTo>
                  <a:lnTo>
                    <a:pt x="135335" y="37737"/>
                  </a:lnTo>
                  <a:cubicBezTo>
                    <a:pt x="135335" y="37737"/>
                    <a:pt x="132657" y="104709"/>
                    <a:pt x="81783" y="112746"/>
                  </a:cubicBezTo>
                  <a:lnTo>
                    <a:pt x="4132" y="18984"/>
                  </a:lnTo>
                  <a:cubicBezTo>
                    <a:pt x="4132" y="18984"/>
                    <a:pt x="-9256" y="-2447"/>
                    <a:pt x="12165" y="232"/>
                  </a:cubicBezTo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2" name="Forme libre 215">
              <a:extLst>
                <a:ext uri="{FF2B5EF4-FFF2-40B4-BE49-F238E27FC236}">
                  <a16:creationId xmlns:a16="http://schemas.microsoft.com/office/drawing/2014/main" id="{73E79E31-AA51-4F9A-817E-B196B0C94C0C}"/>
                </a:ext>
              </a:extLst>
            </p:cNvPr>
            <p:cNvSpPr/>
            <p:nvPr/>
          </p:nvSpPr>
          <p:spPr>
            <a:xfrm>
              <a:off x="12380973" y="-602797"/>
              <a:ext cx="96525" cy="143743"/>
            </a:xfrm>
            <a:custGeom>
              <a:avLst/>
              <a:gdLst>
                <a:gd name="connsiteX0" fmla="*/ 16197 w 96525"/>
                <a:gd name="connsiteY0" fmla="*/ 2250 h 143743"/>
                <a:gd name="connsiteX1" fmla="*/ 96525 w 96525"/>
                <a:gd name="connsiteY1" fmla="*/ 104049 h 143743"/>
                <a:gd name="connsiteX2" fmla="*/ 10842 w 96525"/>
                <a:gd name="connsiteY2" fmla="*/ 138875 h 143743"/>
                <a:gd name="connsiteX3" fmla="*/ 132 w 96525"/>
                <a:gd name="connsiteY3" fmla="*/ 10287 h 143743"/>
                <a:gd name="connsiteX4" fmla="*/ 16197 w 96525"/>
                <a:gd name="connsiteY4" fmla="*/ 2250 h 1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525" h="143743">
                  <a:moveTo>
                    <a:pt x="16197" y="2250"/>
                  </a:moveTo>
                  <a:lnTo>
                    <a:pt x="96525" y="104049"/>
                  </a:lnTo>
                  <a:cubicBezTo>
                    <a:pt x="96525" y="104049"/>
                    <a:pt x="51006" y="160306"/>
                    <a:pt x="10842" y="138875"/>
                  </a:cubicBezTo>
                  <a:lnTo>
                    <a:pt x="132" y="10287"/>
                  </a:lnTo>
                  <a:cubicBezTo>
                    <a:pt x="132" y="10287"/>
                    <a:pt x="-2546" y="-5786"/>
                    <a:pt x="16197" y="2250"/>
                  </a:cubicBezTo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3" name="Forme libre 216">
              <a:extLst>
                <a:ext uri="{FF2B5EF4-FFF2-40B4-BE49-F238E27FC236}">
                  <a16:creationId xmlns:a16="http://schemas.microsoft.com/office/drawing/2014/main" id="{F32CD246-310C-4232-927D-6F41BA0A0D7B}"/>
                </a:ext>
              </a:extLst>
            </p:cNvPr>
            <p:cNvSpPr/>
            <p:nvPr/>
          </p:nvSpPr>
          <p:spPr>
            <a:xfrm>
              <a:off x="12252580" y="-595403"/>
              <a:ext cx="88360" cy="136059"/>
            </a:xfrm>
            <a:custGeom>
              <a:avLst/>
              <a:gdLst>
                <a:gd name="connsiteX0" fmla="*/ 88361 w 88360"/>
                <a:gd name="connsiteY0" fmla="*/ 5572 h 136059"/>
                <a:gd name="connsiteX1" fmla="*/ 85683 w 88360"/>
                <a:gd name="connsiteY1" fmla="*/ 134160 h 136059"/>
                <a:gd name="connsiteX2" fmla="*/ 0 w 88360"/>
                <a:gd name="connsiteY2" fmla="*/ 115407 h 136059"/>
                <a:gd name="connsiteX3" fmla="*/ 58907 w 88360"/>
                <a:gd name="connsiteY3" fmla="*/ 2893 h 136059"/>
                <a:gd name="connsiteX4" fmla="*/ 88361 w 88360"/>
                <a:gd name="connsiteY4" fmla="*/ 5572 h 136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60" h="136059">
                  <a:moveTo>
                    <a:pt x="88361" y="5572"/>
                  </a:moveTo>
                  <a:lnTo>
                    <a:pt x="85683" y="134160"/>
                  </a:lnTo>
                  <a:cubicBezTo>
                    <a:pt x="85683" y="134160"/>
                    <a:pt x="32131" y="144875"/>
                    <a:pt x="0" y="115407"/>
                  </a:cubicBezTo>
                  <a:lnTo>
                    <a:pt x="58907" y="2893"/>
                  </a:lnTo>
                  <a:cubicBezTo>
                    <a:pt x="58015" y="2893"/>
                    <a:pt x="66048" y="-5144"/>
                    <a:pt x="88361" y="5572"/>
                  </a:cubicBezTo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4" name="Forme libre 217">
              <a:extLst>
                <a:ext uri="{FF2B5EF4-FFF2-40B4-BE49-F238E27FC236}">
                  <a16:creationId xmlns:a16="http://schemas.microsoft.com/office/drawing/2014/main" id="{B5001018-FBFB-4C0F-BCEC-6F182F1DABE2}"/>
                </a:ext>
              </a:extLst>
            </p:cNvPr>
            <p:cNvSpPr/>
            <p:nvPr/>
          </p:nvSpPr>
          <p:spPr>
            <a:xfrm>
              <a:off x="12157151" y="-640730"/>
              <a:ext cx="129346" cy="120550"/>
            </a:xfrm>
            <a:custGeom>
              <a:avLst/>
              <a:gdLst>
                <a:gd name="connsiteX0" fmla="*/ 129346 w 129346"/>
                <a:gd name="connsiteY0" fmla="*/ 18752 h 120550"/>
                <a:gd name="connsiteX1" fmla="*/ 46340 w 129346"/>
                <a:gd name="connsiteY1" fmla="*/ 120551 h 120550"/>
                <a:gd name="connsiteX2" fmla="*/ 821 w 129346"/>
                <a:gd name="connsiteY2" fmla="*/ 58936 h 120550"/>
                <a:gd name="connsiteX3" fmla="*/ 113280 w 129346"/>
                <a:gd name="connsiteY3" fmla="*/ 0 h 120550"/>
                <a:gd name="connsiteX4" fmla="*/ 129346 w 129346"/>
                <a:gd name="connsiteY4" fmla="*/ 18752 h 12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346" h="120550">
                  <a:moveTo>
                    <a:pt x="129346" y="18752"/>
                  </a:moveTo>
                  <a:lnTo>
                    <a:pt x="46340" y="120551"/>
                  </a:lnTo>
                  <a:cubicBezTo>
                    <a:pt x="46340" y="120551"/>
                    <a:pt x="-7212" y="104477"/>
                    <a:pt x="821" y="58936"/>
                  </a:cubicBezTo>
                  <a:lnTo>
                    <a:pt x="113280" y="0"/>
                  </a:lnTo>
                  <a:cubicBezTo>
                    <a:pt x="113280" y="0"/>
                    <a:pt x="126668" y="8037"/>
                    <a:pt x="129346" y="18752"/>
                  </a:cubicBezTo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5" name="Forme libre 218">
              <a:extLst>
                <a:ext uri="{FF2B5EF4-FFF2-40B4-BE49-F238E27FC236}">
                  <a16:creationId xmlns:a16="http://schemas.microsoft.com/office/drawing/2014/main" id="{AC6B060F-D69F-4DC8-A8F4-E04A1778BF55}"/>
                </a:ext>
              </a:extLst>
            </p:cNvPr>
            <p:cNvSpPr/>
            <p:nvPr/>
          </p:nvSpPr>
          <p:spPr>
            <a:xfrm>
              <a:off x="12112453" y="-723776"/>
              <a:ext cx="152089" cy="83045"/>
            </a:xfrm>
            <a:custGeom>
              <a:avLst/>
              <a:gdLst>
                <a:gd name="connsiteX0" fmla="*/ 147268 w 152089"/>
                <a:gd name="connsiteY0" fmla="*/ 45541 h 83045"/>
                <a:gd name="connsiteX1" fmla="*/ 10710 w 152089"/>
                <a:gd name="connsiteY1" fmla="*/ 83046 h 83045"/>
                <a:gd name="connsiteX2" fmla="*/ 10710 w 152089"/>
                <a:gd name="connsiteY2" fmla="*/ 0 h 83045"/>
                <a:gd name="connsiteX3" fmla="*/ 141912 w 152089"/>
                <a:gd name="connsiteY3" fmla="*/ 18752 h 83045"/>
                <a:gd name="connsiteX4" fmla="*/ 147268 w 152089"/>
                <a:gd name="connsiteY4" fmla="*/ 45541 h 83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89" h="83045">
                  <a:moveTo>
                    <a:pt x="147268" y="45541"/>
                  </a:moveTo>
                  <a:lnTo>
                    <a:pt x="10710" y="83046"/>
                  </a:lnTo>
                  <a:cubicBezTo>
                    <a:pt x="10710" y="83046"/>
                    <a:pt x="-13388" y="37505"/>
                    <a:pt x="10710" y="0"/>
                  </a:cubicBezTo>
                  <a:lnTo>
                    <a:pt x="141912" y="18752"/>
                  </a:lnTo>
                  <a:cubicBezTo>
                    <a:pt x="141912" y="18752"/>
                    <a:pt x="160656" y="37505"/>
                    <a:pt x="147268" y="45541"/>
                  </a:cubicBezTo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66" name="Forme libre 219">
            <a:extLst>
              <a:ext uri="{FF2B5EF4-FFF2-40B4-BE49-F238E27FC236}">
                <a16:creationId xmlns:a16="http://schemas.microsoft.com/office/drawing/2014/main" id="{BBB4914B-8F03-4341-BA94-4CDAF350DAA5}"/>
              </a:ext>
            </a:extLst>
          </p:cNvPr>
          <p:cNvSpPr/>
          <p:nvPr/>
        </p:nvSpPr>
        <p:spPr>
          <a:xfrm flipH="1">
            <a:off x="10820548" y="3664631"/>
            <a:ext cx="880022" cy="362019"/>
          </a:xfrm>
          <a:custGeom>
            <a:avLst/>
            <a:gdLst>
              <a:gd name="connsiteX0" fmla="*/ 258502 w 283444"/>
              <a:gd name="connsiteY0" fmla="*/ 105179 h 116602"/>
              <a:gd name="connsiteX1" fmla="*/ 274698 w 283444"/>
              <a:gd name="connsiteY1" fmla="*/ 103365 h 116602"/>
              <a:gd name="connsiteX2" fmla="*/ 280809 w 283444"/>
              <a:gd name="connsiteY2" fmla="*/ 101109 h 116602"/>
              <a:gd name="connsiteX3" fmla="*/ 283411 w 283444"/>
              <a:gd name="connsiteY3" fmla="*/ 83339 h 116602"/>
              <a:gd name="connsiteX4" fmla="*/ 280587 w 283444"/>
              <a:gd name="connsiteY4" fmla="*/ 80861 h 116602"/>
              <a:gd name="connsiteX5" fmla="*/ 278792 w 283444"/>
              <a:gd name="connsiteY5" fmla="*/ 5610 h 116602"/>
              <a:gd name="connsiteX6" fmla="*/ 272620 w 283444"/>
              <a:gd name="connsiteY6" fmla="*/ 210 h 116602"/>
              <a:gd name="connsiteX7" fmla="*/ 257776 w 283444"/>
              <a:gd name="connsiteY7" fmla="*/ 49 h 116602"/>
              <a:gd name="connsiteX8" fmla="*/ 97759 w 283444"/>
              <a:gd name="connsiteY8" fmla="*/ 835 h 116602"/>
              <a:gd name="connsiteX9" fmla="*/ 69201 w 283444"/>
              <a:gd name="connsiteY9" fmla="*/ 7987 h 116602"/>
              <a:gd name="connsiteX10" fmla="*/ 48104 w 283444"/>
              <a:gd name="connsiteY10" fmla="*/ 37765 h 116602"/>
              <a:gd name="connsiteX11" fmla="*/ 11720 w 283444"/>
              <a:gd name="connsiteY11" fmla="*/ 49874 h 116602"/>
              <a:gd name="connsiteX12" fmla="*/ 5085 w 283444"/>
              <a:gd name="connsiteY12" fmla="*/ 55596 h 116602"/>
              <a:gd name="connsiteX13" fmla="*/ 4621 w 283444"/>
              <a:gd name="connsiteY13" fmla="*/ 67946 h 116602"/>
              <a:gd name="connsiteX14" fmla="*/ 4359 w 283444"/>
              <a:gd name="connsiteY14" fmla="*/ 78725 h 116602"/>
              <a:gd name="connsiteX15" fmla="*/ 446 w 283444"/>
              <a:gd name="connsiteY15" fmla="*/ 80397 h 116602"/>
              <a:gd name="connsiteX16" fmla="*/ 124 w 283444"/>
              <a:gd name="connsiteY16" fmla="*/ 84487 h 116602"/>
              <a:gd name="connsiteX17" fmla="*/ 789 w 283444"/>
              <a:gd name="connsiteY17" fmla="*/ 96757 h 116602"/>
              <a:gd name="connsiteX18" fmla="*/ 3835 w 283444"/>
              <a:gd name="connsiteY18" fmla="*/ 102842 h 116602"/>
              <a:gd name="connsiteX19" fmla="*/ 7828 w 283444"/>
              <a:gd name="connsiteY19" fmla="*/ 104534 h 116602"/>
              <a:gd name="connsiteX20" fmla="*/ 16077 w 283444"/>
              <a:gd name="connsiteY20" fmla="*/ 104836 h 116602"/>
              <a:gd name="connsiteX21" fmla="*/ 17993 w 283444"/>
              <a:gd name="connsiteY21" fmla="*/ 99376 h 116602"/>
              <a:gd name="connsiteX22" fmla="*/ 17811 w 283444"/>
              <a:gd name="connsiteY22" fmla="*/ 96213 h 116602"/>
              <a:gd name="connsiteX23" fmla="*/ 44313 w 283444"/>
              <a:gd name="connsiteY23" fmla="*/ 69739 h 116602"/>
              <a:gd name="connsiteX24" fmla="*/ 70814 w 283444"/>
              <a:gd name="connsiteY24" fmla="*/ 96213 h 116602"/>
              <a:gd name="connsiteX25" fmla="*/ 69907 w 283444"/>
              <a:gd name="connsiteY25" fmla="*/ 103104 h 116602"/>
              <a:gd name="connsiteX26" fmla="*/ 73839 w 283444"/>
              <a:gd name="connsiteY26" fmla="*/ 108322 h 116602"/>
              <a:gd name="connsiteX27" fmla="*/ 201869 w 283444"/>
              <a:gd name="connsiteY27" fmla="*/ 108181 h 116602"/>
              <a:gd name="connsiteX28" fmla="*/ 205500 w 283444"/>
              <a:gd name="connsiteY28" fmla="*/ 107536 h 116602"/>
              <a:gd name="connsiteX29" fmla="*/ 204975 w 283444"/>
              <a:gd name="connsiteY29" fmla="*/ 102922 h 116602"/>
              <a:gd name="connsiteX30" fmla="*/ 204108 w 283444"/>
              <a:gd name="connsiteY30" fmla="*/ 96213 h 116602"/>
              <a:gd name="connsiteX31" fmla="*/ 230609 w 283444"/>
              <a:gd name="connsiteY31" fmla="*/ 69739 h 116602"/>
              <a:gd name="connsiteX32" fmla="*/ 257111 w 283444"/>
              <a:gd name="connsiteY32" fmla="*/ 96213 h 116602"/>
              <a:gd name="connsiteX33" fmla="*/ 256344 w 283444"/>
              <a:gd name="connsiteY33" fmla="*/ 102580 h 116602"/>
              <a:gd name="connsiteX34" fmla="*/ 258502 w 283444"/>
              <a:gd name="connsiteY34" fmla="*/ 105179 h 116602"/>
              <a:gd name="connsiteX35" fmla="*/ 258502 w 283444"/>
              <a:gd name="connsiteY35" fmla="*/ 105179 h 116602"/>
              <a:gd name="connsiteX36" fmla="*/ 66054 w 283444"/>
              <a:gd name="connsiteY36" fmla="*/ 43507 h 116602"/>
              <a:gd name="connsiteX37" fmla="*/ 67022 w 283444"/>
              <a:gd name="connsiteY37" fmla="*/ 38370 h 116602"/>
              <a:gd name="connsiteX38" fmla="*/ 57019 w 283444"/>
              <a:gd name="connsiteY38" fmla="*/ 36879 h 116602"/>
              <a:gd name="connsiteX39" fmla="*/ 70774 w 283444"/>
              <a:gd name="connsiteY39" fmla="*/ 14877 h 116602"/>
              <a:gd name="connsiteX40" fmla="*/ 90438 w 283444"/>
              <a:gd name="connsiteY40" fmla="*/ 8007 h 116602"/>
              <a:gd name="connsiteX41" fmla="*/ 103386 w 283444"/>
              <a:gd name="connsiteY41" fmla="*/ 7947 h 116602"/>
              <a:gd name="connsiteX42" fmla="*/ 105343 w 283444"/>
              <a:gd name="connsiteY42" fmla="*/ 10183 h 116602"/>
              <a:gd name="connsiteX43" fmla="*/ 102438 w 283444"/>
              <a:gd name="connsiteY43" fmla="*/ 34884 h 116602"/>
              <a:gd name="connsiteX44" fmla="*/ 96811 w 283444"/>
              <a:gd name="connsiteY44" fmla="*/ 39457 h 116602"/>
              <a:gd name="connsiteX45" fmla="*/ 66054 w 283444"/>
              <a:gd name="connsiteY45" fmla="*/ 43507 h 116602"/>
              <a:gd name="connsiteX46" fmla="*/ 66054 w 283444"/>
              <a:gd name="connsiteY46" fmla="*/ 43507 h 116602"/>
              <a:gd name="connsiteX47" fmla="*/ 44313 w 283444"/>
              <a:gd name="connsiteY47" fmla="*/ 75864 h 116602"/>
              <a:gd name="connsiteX48" fmla="*/ 64703 w 283444"/>
              <a:gd name="connsiteY48" fmla="*/ 96213 h 116602"/>
              <a:gd name="connsiteX49" fmla="*/ 44313 w 283444"/>
              <a:gd name="connsiteY49" fmla="*/ 116582 h 116602"/>
              <a:gd name="connsiteX50" fmla="*/ 23922 w 283444"/>
              <a:gd name="connsiteY50" fmla="*/ 96213 h 116602"/>
              <a:gd name="connsiteX51" fmla="*/ 44313 w 283444"/>
              <a:gd name="connsiteY51" fmla="*/ 75864 h 116602"/>
              <a:gd name="connsiteX52" fmla="*/ 44313 w 283444"/>
              <a:gd name="connsiteY52" fmla="*/ 75864 h 116602"/>
              <a:gd name="connsiteX53" fmla="*/ 230488 w 283444"/>
              <a:gd name="connsiteY53" fmla="*/ 75864 h 116602"/>
              <a:gd name="connsiteX54" fmla="*/ 250879 w 283444"/>
              <a:gd name="connsiteY54" fmla="*/ 96233 h 116602"/>
              <a:gd name="connsiteX55" fmla="*/ 230488 w 283444"/>
              <a:gd name="connsiteY55" fmla="*/ 116602 h 116602"/>
              <a:gd name="connsiteX56" fmla="*/ 210098 w 283444"/>
              <a:gd name="connsiteY56" fmla="*/ 96233 h 116602"/>
              <a:gd name="connsiteX57" fmla="*/ 230488 w 283444"/>
              <a:gd name="connsiteY57" fmla="*/ 75864 h 116602"/>
              <a:gd name="connsiteX58" fmla="*/ 230488 w 283444"/>
              <a:gd name="connsiteY58" fmla="*/ 75864 h 116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83444" h="116602">
                <a:moveTo>
                  <a:pt x="258502" y="105179"/>
                </a:moveTo>
                <a:cubicBezTo>
                  <a:pt x="263282" y="104756"/>
                  <a:pt x="269837" y="104292"/>
                  <a:pt x="274698" y="103365"/>
                </a:cubicBezTo>
                <a:cubicBezTo>
                  <a:pt x="277582" y="102821"/>
                  <a:pt x="279881" y="102096"/>
                  <a:pt x="280809" y="101109"/>
                </a:cubicBezTo>
                <a:cubicBezTo>
                  <a:pt x="283814" y="98006"/>
                  <a:pt x="283451" y="88315"/>
                  <a:pt x="283411" y="83339"/>
                </a:cubicBezTo>
                <a:cubicBezTo>
                  <a:pt x="283390" y="82130"/>
                  <a:pt x="280547" y="82130"/>
                  <a:pt x="280587" y="80861"/>
                </a:cubicBezTo>
                <a:cubicBezTo>
                  <a:pt x="280506" y="55011"/>
                  <a:pt x="280184" y="37664"/>
                  <a:pt x="278792" y="5610"/>
                </a:cubicBezTo>
                <a:cubicBezTo>
                  <a:pt x="278469" y="2305"/>
                  <a:pt x="275706" y="472"/>
                  <a:pt x="272620" y="210"/>
                </a:cubicBezTo>
                <a:cubicBezTo>
                  <a:pt x="269111" y="-92"/>
                  <a:pt x="265723" y="9"/>
                  <a:pt x="257776" y="49"/>
                </a:cubicBezTo>
                <a:lnTo>
                  <a:pt x="97759" y="835"/>
                </a:lnTo>
                <a:cubicBezTo>
                  <a:pt x="86525" y="895"/>
                  <a:pt x="78700" y="1197"/>
                  <a:pt x="69201" y="7987"/>
                </a:cubicBezTo>
                <a:cubicBezTo>
                  <a:pt x="59479" y="14938"/>
                  <a:pt x="52320" y="29525"/>
                  <a:pt x="48104" y="37765"/>
                </a:cubicBezTo>
                <a:cubicBezTo>
                  <a:pt x="38847" y="41009"/>
                  <a:pt x="24689" y="45220"/>
                  <a:pt x="11720" y="49874"/>
                </a:cubicBezTo>
                <a:cubicBezTo>
                  <a:pt x="8493" y="51022"/>
                  <a:pt x="5650" y="51707"/>
                  <a:pt x="5085" y="55596"/>
                </a:cubicBezTo>
                <a:cubicBezTo>
                  <a:pt x="4621" y="58819"/>
                  <a:pt x="4621" y="64058"/>
                  <a:pt x="4621" y="67946"/>
                </a:cubicBezTo>
                <a:cubicBezTo>
                  <a:pt x="4621" y="73245"/>
                  <a:pt x="4944" y="76992"/>
                  <a:pt x="4359" y="78725"/>
                </a:cubicBezTo>
                <a:cubicBezTo>
                  <a:pt x="3915" y="80014"/>
                  <a:pt x="1112" y="79027"/>
                  <a:pt x="446" y="80397"/>
                </a:cubicBezTo>
                <a:cubicBezTo>
                  <a:pt x="-58" y="81425"/>
                  <a:pt x="224" y="82795"/>
                  <a:pt x="124" y="84487"/>
                </a:cubicBezTo>
                <a:cubicBezTo>
                  <a:pt x="-118" y="88295"/>
                  <a:pt x="-58" y="93332"/>
                  <a:pt x="789" y="96757"/>
                </a:cubicBezTo>
                <a:cubicBezTo>
                  <a:pt x="1616" y="100041"/>
                  <a:pt x="2382" y="101633"/>
                  <a:pt x="3835" y="102842"/>
                </a:cubicBezTo>
                <a:cubicBezTo>
                  <a:pt x="4944" y="103768"/>
                  <a:pt x="6255" y="104474"/>
                  <a:pt x="7828" y="104534"/>
                </a:cubicBezTo>
                <a:lnTo>
                  <a:pt x="16077" y="104836"/>
                </a:lnTo>
                <a:cubicBezTo>
                  <a:pt x="19748" y="104534"/>
                  <a:pt x="18537" y="103950"/>
                  <a:pt x="17993" y="99376"/>
                </a:cubicBezTo>
                <a:cubicBezTo>
                  <a:pt x="17872" y="98349"/>
                  <a:pt x="17811" y="97281"/>
                  <a:pt x="17811" y="96213"/>
                </a:cubicBezTo>
                <a:cubicBezTo>
                  <a:pt x="17811" y="81586"/>
                  <a:pt x="29670" y="69739"/>
                  <a:pt x="44313" y="69739"/>
                </a:cubicBezTo>
                <a:cubicBezTo>
                  <a:pt x="58955" y="69739"/>
                  <a:pt x="70814" y="81586"/>
                  <a:pt x="70814" y="96213"/>
                </a:cubicBezTo>
                <a:cubicBezTo>
                  <a:pt x="70814" y="98590"/>
                  <a:pt x="70491" y="100907"/>
                  <a:pt x="69907" y="103104"/>
                </a:cubicBezTo>
                <a:cubicBezTo>
                  <a:pt x="68636" y="107838"/>
                  <a:pt x="68495" y="108322"/>
                  <a:pt x="73839" y="108322"/>
                </a:cubicBezTo>
                <a:lnTo>
                  <a:pt x="201869" y="108181"/>
                </a:lnTo>
                <a:cubicBezTo>
                  <a:pt x="203926" y="108181"/>
                  <a:pt x="205076" y="108140"/>
                  <a:pt x="205500" y="107536"/>
                </a:cubicBezTo>
                <a:cubicBezTo>
                  <a:pt x="205923" y="106952"/>
                  <a:pt x="205641" y="105461"/>
                  <a:pt x="204975" y="102922"/>
                </a:cubicBezTo>
                <a:cubicBezTo>
                  <a:pt x="204410" y="100787"/>
                  <a:pt x="204108" y="98530"/>
                  <a:pt x="204108" y="96213"/>
                </a:cubicBezTo>
                <a:cubicBezTo>
                  <a:pt x="204108" y="81586"/>
                  <a:pt x="215967" y="69739"/>
                  <a:pt x="230609" y="69739"/>
                </a:cubicBezTo>
                <a:cubicBezTo>
                  <a:pt x="245252" y="69739"/>
                  <a:pt x="257111" y="81586"/>
                  <a:pt x="257111" y="96213"/>
                </a:cubicBezTo>
                <a:cubicBezTo>
                  <a:pt x="257111" y="98409"/>
                  <a:pt x="256849" y="100525"/>
                  <a:pt x="256344" y="102580"/>
                </a:cubicBezTo>
                <a:cubicBezTo>
                  <a:pt x="255881" y="104433"/>
                  <a:pt x="256566" y="105360"/>
                  <a:pt x="258502" y="105179"/>
                </a:cubicBezTo>
                <a:lnTo>
                  <a:pt x="258502" y="105179"/>
                </a:lnTo>
                <a:close/>
                <a:moveTo>
                  <a:pt x="66054" y="43507"/>
                </a:moveTo>
                <a:cubicBezTo>
                  <a:pt x="66196" y="42923"/>
                  <a:pt x="66881" y="40707"/>
                  <a:pt x="67022" y="38370"/>
                </a:cubicBezTo>
                <a:cubicBezTo>
                  <a:pt x="67224" y="34421"/>
                  <a:pt x="61012" y="36597"/>
                  <a:pt x="57019" y="36879"/>
                </a:cubicBezTo>
                <a:cubicBezTo>
                  <a:pt x="60327" y="30250"/>
                  <a:pt x="64985" y="20902"/>
                  <a:pt x="70774" y="14877"/>
                </a:cubicBezTo>
                <a:cubicBezTo>
                  <a:pt x="76340" y="9075"/>
                  <a:pt x="82492" y="8047"/>
                  <a:pt x="90438" y="8007"/>
                </a:cubicBezTo>
                <a:lnTo>
                  <a:pt x="103386" y="7947"/>
                </a:lnTo>
                <a:cubicBezTo>
                  <a:pt x="104980" y="7927"/>
                  <a:pt x="105565" y="8712"/>
                  <a:pt x="105343" y="10183"/>
                </a:cubicBezTo>
                <a:cubicBezTo>
                  <a:pt x="104637" y="15079"/>
                  <a:pt x="103911" y="28094"/>
                  <a:pt x="102438" y="34884"/>
                </a:cubicBezTo>
                <a:cubicBezTo>
                  <a:pt x="101733" y="38128"/>
                  <a:pt x="99756" y="38913"/>
                  <a:pt x="96811" y="39457"/>
                </a:cubicBezTo>
                <a:cubicBezTo>
                  <a:pt x="84952" y="41654"/>
                  <a:pt x="65913" y="44132"/>
                  <a:pt x="66054" y="43507"/>
                </a:cubicBezTo>
                <a:lnTo>
                  <a:pt x="66054" y="43507"/>
                </a:lnTo>
                <a:close/>
                <a:moveTo>
                  <a:pt x="44313" y="75864"/>
                </a:moveTo>
                <a:cubicBezTo>
                  <a:pt x="55567" y="75864"/>
                  <a:pt x="64703" y="84971"/>
                  <a:pt x="64703" y="96213"/>
                </a:cubicBezTo>
                <a:cubicBezTo>
                  <a:pt x="64703" y="107455"/>
                  <a:pt x="55587" y="116582"/>
                  <a:pt x="44313" y="116582"/>
                </a:cubicBezTo>
                <a:cubicBezTo>
                  <a:pt x="33059" y="116582"/>
                  <a:pt x="23922" y="107476"/>
                  <a:pt x="23922" y="96213"/>
                </a:cubicBezTo>
                <a:cubicBezTo>
                  <a:pt x="23922" y="84991"/>
                  <a:pt x="33059" y="75864"/>
                  <a:pt x="44313" y="75864"/>
                </a:cubicBezTo>
                <a:lnTo>
                  <a:pt x="44313" y="75864"/>
                </a:lnTo>
                <a:close/>
                <a:moveTo>
                  <a:pt x="230488" y="75864"/>
                </a:moveTo>
                <a:cubicBezTo>
                  <a:pt x="241742" y="75864"/>
                  <a:pt x="250879" y="84971"/>
                  <a:pt x="250879" y="96233"/>
                </a:cubicBezTo>
                <a:cubicBezTo>
                  <a:pt x="250879" y="107476"/>
                  <a:pt x="241763" y="116602"/>
                  <a:pt x="230488" y="116602"/>
                </a:cubicBezTo>
                <a:cubicBezTo>
                  <a:pt x="219234" y="116602"/>
                  <a:pt x="210098" y="107496"/>
                  <a:pt x="210098" y="96233"/>
                </a:cubicBezTo>
                <a:cubicBezTo>
                  <a:pt x="210098" y="84991"/>
                  <a:pt x="219234" y="75864"/>
                  <a:pt x="230488" y="75864"/>
                </a:cubicBezTo>
                <a:lnTo>
                  <a:pt x="230488" y="75864"/>
                </a:lnTo>
                <a:close/>
              </a:path>
            </a:pathLst>
          </a:custGeom>
          <a:solidFill>
            <a:schemeClr val="tx1"/>
          </a:solidFill>
          <a:ln w="2006" cap="flat">
            <a:noFill/>
            <a:prstDash val="solid"/>
            <a:miter/>
          </a:ln>
        </p:spPr>
        <p:txBody>
          <a:bodyPr rtlCol="0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67" name="ZoneTexte 166">
            <a:extLst>
              <a:ext uri="{FF2B5EF4-FFF2-40B4-BE49-F238E27FC236}">
                <a16:creationId xmlns:a16="http://schemas.microsoft.com/office/drawing/2014/main" id="{0D3646BB-338E-4099-BACB-67F10040F8B8}"/>
              </a:ext>
            </a:extLst>
          </p:cNvPr>
          <p:cNvSpPr txBox="1"/>
          <p:nvPr/>
        </p:nvSpPr>
        <p:spPr>
          <a:xfrm>
            <a:off x="7512172" y="4132943"/>
            <a:ext cx="4443663" cy="313932"/>
          </a:xfrm>
          <a:prstGeom prst="rect">
            <a:avLst/>
          </a:prstGeom>
          <a:solidFill>
            <a:srgbClr val="595A59"/>
          </a:solidFill>
        </p:spPr>
        <p:txBody>
          <a:bodyPr wrap="square" rtlCol="0">
            <a:spAutoFit/>
          </a:bodyPr>
          <a:lstStyle/>
          <a:p>
            <a:pPr algn="ctr" defTabSz="415677">
              <a:lnSpc>
                <a:spcPct val="90000"/>
              </a:lnSpc>
            </a:pPr>
            <a:r>
              <a:rPr lang="fr-FR" sz="1600" b="1" cap="all" dirty="0">
                <a:solidFill>
                  <a:srgbClr val="FFFFFF"/>
                </a:solidFill>
                <a:latin typeface="DINPro-Bold" panose="020B0504020101020102" pitchFamily="34" charset="0"/>
                <a:ea typeface="Arial" charset="0"/>
                <a:cs typeface="DINPro-Bold" panose="020B0504020101020102" pitchFamily="34" charset="0"/>
              </a:rPr>
              <a:t>Véhicules DE tourisme &amp; UTILITAIRES</a:t>
            </a:r>
          </a:p>
        </p:txBody>
      </p:sp>
      <p:sp>
        <p:nvSpPr>
          <p:cNvPr id="168" name="Forme libre 242">
            <a:extLst>
              <a:ext uri="{FF2B5EF4-FFF2-40B4-BE49-F238E27FC236}">
                <a16:creationId xmlns:a16="http://schemas.microsoft.com/office/drawing/2014/main" id="{A88A1D49-BFEC-4762-BEDE-48D47844F17D}"/>
              </a:ext>
            </a:extLst>
          </p:cNvPr>
          <p:cNvSpPr/>
          <p:nvPr/>
        </p:nvSpPr>
        <p:spPr>
          <a:xfrm flipH="1">
            <a:off x="7867483" y="3698300"/>
            <a:ext cx="795253" cy="293085"/>
          </a:xfrm>
          <a:custGeom>
            <a:avLst/>
            <a:gdLst>
              <a:gd name="connsiteX0" fmla="*/ 260359 w 261753"/>
              <a:gd name="connsiteY0" fmla="*/ 75113 h 96468"/>
              <a:gd name="connsiteX1" fmla="*/ 261751 w 261753"/>
              <a:gd name="connsiteY1" fmla="*/ 57584 h 96468"/>
              <a:gd name="connsiteX2" fmla="*/ 259169 w 261753"/>
              <a:gd name="connsiteY2" fmla="*/ 53575 h 96468"/>
              <a:gd name="connsiteX3" fmla="*/ 256548 w 261753"/>
              <a:gd name="connsiteY3" fmla="*/ 52487 h 96468"/>
              <a:gd name="connsiteX4" fmla="*/ 254974 w 261753"/>
              <a:gd name="connsiteY4" fmla="*/ 34153 h 96468"/>
              <a:gd name="connsiteX5" fmla="*/ 242692 w 261753"/>
              <a:gd name="connsiteY5" fmla="*/ 22205 h 96468"/>
              <a:gd name="connsiteX6" fmla="*/ 227122 w 261753"/>
              <a:gd name="connsiteY6" fmla="*/ 9754 h 96468"/>
              <a:gd name="connsiteX7" fmla="*/ 225851 w 261753"/>
              <a:gd name="connsiteY7" fmla="*/ 3569 h 96468"/>
              <a:gd name="connsiteX8" fmla="*/ 204694 w 261753"/>
              <a:gd name="connsiteY8" fmla="*/ 526 h 96468"/>
              <a:gd name="connsiteX9" fmla="*/ 133338 w 261753"/>
              <a:gd name="connsiteY9" fmla="*/ 1131 h 96468"/>
              <a:gd name="connsiteX10" fmla="*/ 112786 w 261753"/>
              <a:gd name="connsiteY10" fmla="*/ 4495 h 96468"/>
              <a:gd name="connsiteX11" fmla="*/ 68597 w 261753"/>
              <a:gd name="connsiteY11" fmla="*/ 28894 h 96468"/>
              <a:gd name="connsiteX12" fmla="*/ 13981 w 261753"/>
              <a:gd name="connsiteY12" fmla="*/ 37014 h 96468"/>
              <a:gd name="connsiteX13" fmla="*/ 4945 w 261753"/>
              <a:gd name="connsiteY13" fmla="*/ 44307 h 96468"/>
              <a:gd name="connsiteX14" fmla="*/ 2828 w 261753"/>
              <a:gd name="connsiteY14" fmla="*/ 53917 h 96468"/>
              <a:gd name="connsiteX15" fmla="*/ 871 w 261753"/>
              <a:gd name="connsiteY15" fmla="*/ 54522 h 96468"/>
              <a:gd name="connsiteX16" fmla="*/ 549 w 261753"/>
              <a:gd name="connsiteY16" fmla="*/ 58048 h 96468"/>
              <a:gd name="connsiteX17" fmla="*/ 4139 w 261753"/>
              <a:gd name="connsiteY17" fmla="*/ 78820 h 96468"/>
              <a:gd name="connsiteX18" fmla="*/ 5006 w 261753"/>
              <a:gd name="connsiteY18" fmla="*/ 79283 h 96468"/>
              <a:gd name="connsiteX19" fmla="*/ 13396 w 261753"/>
              <a:gd name="connsiteY19" fmla="*/ 79283 h 96468"/>
              <a:gd name="connsiteX20" fmla="*/ 17772 w 261753"/>
              <a:gd name="connsiteY20" fmla="*/ 74065 h 96468"/>
              <a:gd name="connsiteX21" fmla="*/ 43286 w 261753"/>
              <a:gd name="connsiteY21" fmla="*/ 51117 h 96468"/>
              <a:gd name="connsiteX22" fmla="*/ 68637 w 261753"/>
              <a:gd name="connsiteY22" fmla="*/ 72957 h 96468"/>
              <a:gd name="connsiteX23" fmla="*/ 73780 w 261753"/>
              <a:gd name="connsiteY23" fmla="*/ 79404 h 96468"/>
              <a:gd name="connsiteX24" fmla="*/ 183558 w 261753"/>
              <a:gd name="connsiteY24" fmla="*/ 79404 h 96468"/>
              <a:gd name="connsiteX25" fmla="*/ 187470 w 261753"/>
              <a:gd name="connsiteY25" fmla="*/ 75092 h 96468"/>
              <a:gd name="connsiteX26" fmla="*/ 213064 w 261753"/>
              <a:gd name="connsiteY26" fmla="*/ 51117 h 96468"/>
              <a:gd name="connsiteX27" fmla="*/ 238618 w 261753"/>
              <a:gd name="connsiteY27" fmla="*/ 74689 h 96468"/>
              <a:gd name="connsiteX28" fmla="*/ 242934 w 261753"/>
              <a:gd name="connsiteY28" fmla="*/ 79384 h 96468"/>
              <a:gd name="connsiteX29" fmla="*/ 253583 w 261753"/>
              <a:gd name="connsiteY29" fmla="*/ 79384 h 96468"/>
              <a:gd name="connsiteX30" fmla="*/ 260359 w 261753"/>
              <a:gd name="connsiteY30" fmla="*/ 75113 h 96468"/>
              <a:gd name="connsiteX31" fmla="*/ 260359 w 261753"/>
              <a:gd name="connsiteY31" fmla="*/ 75113 h 96468"/>
              <a:gd name="connsiteX32" fmla="*/ 213044 w 261753"/>
              <a:gd name="connsiteY32" fmla="*/ 57060 h 96468"/>
              <a:gd name="connsiteX33" fmla="*/ 232769 w 261753"/>
              <a:gd name="connsiteY33" fmla="*/ 76765 h 96468"/>
              <a:gd name="connsiteX34" fmla="*/ 213044 w 261753"/>
              <a:gd name="connsiteY34" fmla="*/ 96469 h 96468"/>
              <a:gd name="connsiteX35" fmla="*/ 193319 w 261753"/>
              <a:gd name="connsiteY35" fmla="*/ 76765 h 96468"/>
              <a:gd name="connsiteX36" fmla="*/ 213044 w 261753"/>
              <a:gd name="connsiteY36" fmla="*/ 57060 h 96468"/>
              <a:gd name="connsiteX37" fmla="*/ 213044 w 261753"/>
              <a:gd name="connsiteY37" fmla="*/ 57060 h 96468"/>
              <a:gd name="connsiteX38" fmla="*/ 43286 w 261753"/>
              <a:gd name="connsiteY38" fmla="*/ 57060 h 96468"/>
              <a:gd name="connsiteX39" fmla="*/ 63010 w 261753"/>
              <a:gd name="connsiteY39" fmla="*/ 76765 h 96468"/>
              <a:gd name="connsiteX40" fmla="*/ 43286 w 261753"/>
              <a:gd name="connsiteY40" fmla="*/ 96469 h 96468"/>
              <a:gd name="connsiteX41" fmla="*/ 23561 w 261753"/>
              <a:gd name="connsiteY41" fmla="*/ 76765 h 96468"/>
              <a:gd name="connsiteX42" fmla="*/ 43286 w 261753"/>
              <a:gd name="connsiteY42" fmla="*/ 57060 h 96468"/>
              <a:gd name="connsiteX43" fmla="*/ 43286 w 261753"/>
              <a:gd name="connsiteY43" fmla="*/ 57060 h 96468"/>
              <a:gd name="connsiteX44" fmla="*/ 96248 w 261753"/>
              <a:gd name="connsiteY44" fmla="*/ 33125 h 96468"/>
              <a:gd name="connsiteX45" fmla="*/ 97176 w 261753"/>
              <a:gd name="connsiteY45" fmla="*/ 28673 h 96468"/>
              <a:gd name="connsiteX46" fmla="*/ 87253 w 261753"/>
              <a:gd name="connsiteY46" fmla="*/ 25247 h 96468"/>
              <a:gd name="connsiteX47" fmla="*/ 115065 w 261753"/>
              <a:gd name="connsiteY47" fmla="*/ 9391 h 96468"/>
              <a:gd name="connsiteX48" fmla="*/ 135597 w 261753"/>
              <a:gd name="connsiteY48" fmla="*/ 7417 h 96468"/>
              <a:gd name="connsiteX49" fmla="*/ 144088 w 261753"/>
              <a:gd name="connsiteY49" fmla="*/ 7236 h 96468"/>
              <a:gd name="connsiteX50" fmla="*/ 145379 w 261753"/>
              <a:gd name="connsiteY50" fmla="*/ 9129 h 96468"/>
              <a:gd name="connsiteX51" fmla="*/ 142353 w 261753"/>
              <a:gd name="connsiteY51" fmla="*/ 27826 h 96468"/>
              <a:gd name="connsiteX52" fmla="*/ 138340 w 261753"/>
              <a:gd name="connsiteY52" fmla="*/ 31352 h 96468"/>
              <a:gd name="connsiteX53" fmla="*/ 96248 w 261753"/>
              <a:gd name="connsiteY53" fmla="*/ 33125 h 96468"/>
              <a:gd name="connsiteX54" fmla="*/ 96248 w 261753"/>
              <a:gd name="connsiteY54" fmla="*/ 33125 h 96468"/>
              <a:gd name="connsiteX55" fmla="*/ 188015 w 261753"/>
              <a:gd name="connsiteY55" fmla="*/ 29660 h 96468"/>
              <a:gd name="connsiteX56" fmla="*/ 184748 w 261753"/>
              <a:gd name="connsiteY56" fmla="*/ 11144 h 96468"/>
              <a:gd name="connsiteX57" fmla="*/ 154636 w 261753"/>
              <a:gd name="connsiteY57" fmla="*/ 7276 h 96468"/>
              <a:gd name="connsiteX58" fmla="*/ 152539 w 261753"/>
              <a:gd name="connsiteY58" fmla="*/ 8263 h 96468"/>
              <a:gd name="connsiteX59" fmla="*/ 149453 w 261753"/>
              <a:gd name="connsiteY59" fmla="*/ 28592 h 96468"/>
              <a:gd name="connsiteX60" fmla="*/ 153184 w 261753"/>
              <a:gd name="connsiteY60" fmla="*/ 31131 h 96468"/>
              <a:gd name="connsiteX61" fmla="*/ 188015 w 261753"/>
              <a:gd name="connsiteY61" fmla="*/ 29660 h 96468"/>
              <a:gd name="connsiteX62" fmla="*/ 188015 w 261753"/>
              <a:gd name="connsiteY62" fmla="*/ 29660 h 96468"/>
              <a:gd name="connsiteX63" fmla="*/ 189830 w 261753"/>
              <a:gd name="connsiteY63" fmla="*/ 12333 h 96468"/>
              <a:gd name="connsiteX64" fmla="*/ 193400 w 261753"/>
              <a:gd name="connsiteY64" fmla="*/ 29519 h 96468"/>
              <a:gd name="connsiteX65" fmla="*/ 199571 w 261753"/>
              <a:gd name="connsiteY65" fmla="*/ 29015 h 96468"/>
              <a:gd name="connsiteX66" fmla="*/ 201266 w 261753"/>
              <a:gd name="connsiteY66" fmla="*/ 22487 h 96468"/>
              <a:gd name="connsiteX67" fmla="*/ 189830 w 261753"/>
              <a:gd name="connsiteY67" fmla="*/ 12333 h 96468"/>
              <a:gd name="connsiteX68" fmla="*/ 189830 w 261753"/>
              <a:gd name="connsiteY68" fmla="*/ 12333 h 96468"/>
              <a:gd name="connsiteX69" fmla="*/ 214920 w 261753"/>
              <a:gd name="connsiteY69" fmla="*/ 9955 h 96468"/>
              <a:gd name="connsiteX70" fmla="*/ 221495 w 261753"/>
              <a:gd name="connsiteY70" fmla="*/ 10379 h 96468"/>
              <a:gd name="connsiteX71" fmla="*/ 240917 w 261753"/>
              <a:gd name="connsiteY71" fmla="*/ 25509 h 96468"/>
              <a:gd name="connsiteX72" fmla="*/ 238275 w 261753"/>
              <a:gd name="connsiteY72" fmla="*/ 27464 h 96468"/>
              <a:gd name="connsiteX73" fmla="*/ 214920 w 261753"/>
              <a:gd name="connsiteY73" fmla="*/ 9955 h 96468"/>
              <a:gd name="connsiteX74" fmla="*/ 214920 w 261753"/>
              <a:gd name="connsiteY74" fmla="*/ 9955 h 9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61753" h="96468">
                <a:moveTo>
                  <a:pt x="260359" y="75113"/>
                </a:moveTo>
                <a:cubicBezTo>
                  <a:pt x="261670" y="70902"/>
                  <a:pt x="261771" y="62581"/>
                  <a:pt x="261751" y="57584"/>
                </a:cubicBezTo>
                <a:cubicBezTo>
                  <a:pt x="261731" y="55428"/>
                  <a:pt x="261307" y="54018"/>
                  <a:pt x="259169" y="53575"/>
                </a:cubicBezTo>
                <a:cubicBezTo>
                  <a:pt x="257879" y="53313"/>
                  <a:pt x="256568" y="53031"/>
                  <a:pt x="256548" y="52487"/>
                </a:cubicBezTo>
                <a:cubicBezTo>
                  <a:pt x="256164" y="45858"/>
                  <a:pt x="255700" y="40963"/>
                  <a:pt x="254974" y="34153"/>
                </a:cubicBezTo>
                <a:cubicBezTo>
                  <a:pt x="254531" y="29942"/>
                  <a:pt x="247149" y="26215"/>
                  <a:pt x="242692" y="22205"/>
                </a:cubicBezTo>
                <a:cubicBezTo>
                  <a:pt x="238739" y="18639"/>
                  <a:pt x="230571" y="12595"/>
                  <a:pt x="227122" y="9754"/>
                </a:cubicBezTo>
                <a:cubicBezTo>
                  <a:pt x="224217" y="7377"/>
                  <a:pt x="228554" y="4697"/>
                  <a:pt x="225851" y="3569"/>
                </a:cubicBezTo>
                <a:cubicBezTo>
                  <a:pt x="221535" y="1594"/>
                  <a:pt x="213407" y="808"/>
                  <a:pt x="204694" y="526"/>
                </a:cubicBezTo>
                <a:cubicBezTo>
                  <a:pt x="183275" y="-138"/>
                  <a:pt x="154253" y="-400"/>
                  <a:pt x="133338" y="1131"/>
                </a:cubicBezTo>
                <a:cubicBezTo>
                  <a:pt x="125896" y="1675"/>
                  <a:pt x="118474" y="2682"/>
                  <a:pt x="112786" y="4495"/>
                </a:cubicBezTo>
                <a:cubicBezTo>
                  <a:pt x="97035" y="9492"/>
                  <a:pt x="83542" y="21843"/>
                  <a:pt x="68597" y="28894"/>
                </a:cubicBezTo>
                <a:cubicBezTo>
                  <a:pt x="50506" y="30808"/>
                  <a:pt x="32294" y="32460"/>
                  <a:pt x="13981" y="37014"/>
                </a:cubicBezTo>
                <a:cubicBezTo>
                  <a:pt x="8051" y="38484"/>
                  <a:pt x="6761" y="40801"/>
                  <a:pt x="4945" y="44307"/>
                </a:cubicBezTo>
                <a:cubicBezTo>
                  <a:pt x="2969" y="48155"/>
                  <a:pt x="3735" y="51741"/>
                  <a:pt x="2828" y="53917"/>
                </a:cubicBezTo>
                <a:cubicBezTo>
                  <a:pt x="1375" y="54038"/>
                  <a:pt x="1315" y="53676"/>
                  <a:pt x="871" y="54522"/>
                </a:cubicBezTo>
                <a:cubicBezTo>
                  <a:pt x="387" y="55408"/>
                  <a:pt x="649" y="56597"/>
                  <a:pt x="549" y="58048"/>
                </a:cubicBezTo>
                <a:cubicBezTo>
                  <a:pt x="65" y="64716"/>
                  <a:pt x="-1428" y="74669"/>
                  <a:pt x="4139" y="78820"/>
                </a:cubicBezTo>
                <a:cubicBezTo>
                  <a:pt x="4421" y="79021"/>
                  <a:pt x="4703" y="79102"/>
                  <a:pt x="5006" y="79283"/>
                </a:cubicBezTo>
                <a:lnTo>
                  <a:pt x="13396" y="79283"/>
                </a:lnTo>
                <a:cubicBezTo>
                  <a:pt x="17591" y="79283"/>
                  <a:pt x="17329" y="78477"/>
                  <a:pt x="17772" y="74065"/>
                </a:cubicBezTo>
                <a:cubicBezTo>
                  <a:pt x="19104" y="61170"/>
                  <a:pt x="30015" y="51117"/>
                  <a:pt x="43286" y="51117"/>
                </a:cubicBezTo>
                <a:cubicBezTo>
                  <a:pt x="56113" y="51157"/>
                  <a:pt x="66762" y="60949"/>
                  <a:pt x="68637" y="72957"/>
                </a:cubicBezTo>
                <a:cubicBezTo>
                  <a:pt x="69485" y="78417"/>
                  <a:pt x="68174" y="79404"/>
                  <a:pt x="73780" y="79404"/>
                </a:cubicBezTo>
                <a:lnTo>
                  <a:pt x="183558" y="79404"/>
                </a:lnTo>
                <a:cubicBezTo>
                  <a:pt x="187470" y="79404"/>
                  <a:pt x="187228" y="79021"/>
                  <a:pt x="187470" y="75092"/>
                </a:cubicBezTo>
                <a:cubicBezTo>
                  <a:pt x="188317" y="61714"/>
                  <a:pt x="199450" y="51117"/>
                  <a:pt x="213064" y="51117"/>
                </a:cubicBezTo>
                <a:cubicBezTo>
                  <a:pt x="226537" y="51117"/>
                  <a:pt x="237387" y="61513"/>
                  <a:pt x="238618" y="74689"/>
                </a:cubicBezTo>
                <a:cubicBezTo>
                  <a:pt x="239061" y="79364"/>
                  <a:pt x="238537" y="79384"/>
                  <a:pt x="242934" y="79384"/>
                </a:cubicBezTo>
                <a:lnTo>
                  <a:pt x="253583" y="79384"/>
                </a:lnTo>
                <a:cubicBezTo>
                  <a:pt x="256911" y="79384"/>
                  <a:pt x="259250" y="78638"/>
                  <a:pt x="260359" y="75113"/>
                </a:cubicBezTo>
                <a:lnTo>
                  <a:pt x="260359" y="75113"/>
                </a:lnTo>
                <a:close/>
                <a:moveTo>
                  <a:pt x="213044" y="57060"/>
                </a:moveTo>
                <a:cubicBezTo>
                  <a:pt x="223935" y="57060"/>
                  <a:pt x="232769" y="65885"/>
                  <a:pt x="232769" y="76765"/>
                </a:cubicBezTo>
                <a:cubicBezTo>
                  <a:pt x="232769" y="87644"/>
                  <a:pt x="223935" y="96469"/>
                  <a:pt x="213044" y="96469"/>
                </a:cubicBezTo>
                <a:cubicBezTo>
                  <a:pt x="202153" y="96469"/>
                  <a:pt x="193319" y="87644"/>
                  <a:pt x="193319" y="76765"/>
                </a:cubicBezTo>
                <a:cubicBezTo>
                  <a:pt x="193319" y="65885"/>
                  <a:pt x="202153" y="57060"/>
                  <a:pt x="213044" y="57060"/>
                </a:cubicBezTo>
                <a:lnTo>
                  <a:pt x="213044" y="57060"/>
                </a:lnTo>
                <a:close/>
                <a:moveTo>
                  <a:pt x="43286" y="57060"/>
                </a:moveTo>
                <a:cubicBezTo>
                  <a:pt x="54177" y="57060"/>
                  <a:pt x="63010" y="65885"/>
                  <a:pt x="63010" y="76765"/>
                </a:cubicBezTo>
                <a:cubicBezTo>
                  <a:pt x="63010" y="87644"/>
                  <a:pt x="54177" y="96469"/>
                  <a:pt x="43286" y="96469"/>
                </a:cubicBezTo>
                <a:cubicBezTo>
                  <a:pt x="32395" y="96469"/>
                  <a:pt x="23561" y="87644"/>
                  <a:pt x="23561" y="76765"/>
                </a:cubicBezTo>
                <a:cubicBezTo>
                  <a:pt x="23561" y="65885"/>
                  <a:pt x="32395" y="57060"/>
                  <a:pt x="43286" y="57060"/>
                </a:cubicBezTo>
                <a:lnTo>
                  <a:pt x="43286" y="57060"/>
                </a:lnTo>
                <a:close/>
                <a:moveTo>
                  <a:pt x="96248" y="33125"/>
                </a:moveTo>
                <a:cubicBezTo>
                  <a:pt x="96369" y="32621"/>
                  <a:pt x="97055" y="30687"/>
                  <a:pt x="97176" y="28673"/>
                </a:cubicBezTo>
                <a:cubicBezTo>
                  <a:pt x="97378" y="25247"/>
                  <a:pt x="91125" y="25006"/>
                  <a:pt x="87253" y="25247"/>
                </a:cubicBezTo>
                <a:cubicBezTo>
                  <a:pt x="94776" y="19667"/>
                  <a:pt x="105082" y="12857"/>
                  <a:pt x="115065" y="9391"/>
                </a:cubicBezTo>
                <a:cubicBezTo>
                  <a:pt x="118575" y="8223"/>
                  <a:pt x="128982" y="7558"/>
                  <a:pt x="135597" y="7417"/>
                </a:cubicBezTo>
                <a:cubicBezTo>
                  <a:pt x="138421" y="7356"/>
                  <a:pt x="141264" y="7296"/>
                  <a:pt x="144088" y="7236"/>
                </a:cubicBezTo>
                <a:cubicBezTo>
                  <a:pt x="145621" y="7215"/>
                  <a:pt x="145822" y="7921"/>
                  <a:pt x="145379" y="9129"/>
                </a:cubicBezTo>
                <a:cubicBezTo>
                  <a:pt x="143866" y="13179"/>
                  <a:pt x="143261" y="21943"/>
                  <a:pt x="142353" y="27826"/>
                </a:cubicBezTo>
                <a:cubicBezTo>
                  <a:pt x="141910" y="30667"/>
                  <a:pt x="141244" y="31332"/>
                  <a:pt x="138340" y="31352"/>
                </a:cubicBezTo>
                <a:cubicBezTo>
                  <a:pt x="126844" y="31473"/>
                  <a:pt x="96107" y="33689"/>
                  <a:pt x="96248" y="33125"/>
                </a:cubicBezTo>
                <a:lnTo>
                  <a:pt x="96248" y="33125"/>
                </a:lnTo>
                <a:close/>
                <a:moveTo>
                  <a:pt x="188015" y="29660"/>
                </a:moveTo>
                <a:cubicBezTo>
                  <a:pt x="187874" y="23333"/>
                  <a:pt x="186623" y="17188"/>
                  <a:pt x="184748" y="11144"/>
                </a:cubicBezTo>
                <a:cubicBezTo>
                  <a:pt x="173998" y="6450"/>
                  <a:pt x="165951" y="7397"/>
                  <a:pt x="154636" y="7276"/>
                </a:cubicBezTo>
                <a:cubicBezTo>
                  <a:pt x="153769" y="7276"/>
                  <a:pt x="152720" y="7759"/>
                  <a:pt x="152539" y="8263"/>
                </a:cubicBezTo>
                <a:cubicBezTo>
                  <a:pt x="151328" y="11406"/>
                  <a:pt x="151046" y="15677"/>
                  <a:pt x="149453" y="28592"/>
                </a:cubicBezTo>
                <a:cubicBezTo>
                  <a:pt x="149029" y="32118"/>
                  <a:pt x="149251" y="31171"/>
                  <a:pt x="153184" y="31131"/>
                </a:cubicBezTo>
                <a:cubicBezTo>
                  <a:pt x="162865" y="31010"/>
                  <a:pt x="177063" y="30264"/>
                  <a:pt x="188015" y="29660"/>
                </a:cubicBezTo>
                <a:lnTo>
                  <a:pt x="188015" y="29660"/>
                </a:lnTo>
                <a:close/>
                <a:moveTo>
                  <a:pt x="189830" y="12333"/>
                </a:moveTo>
                <a:cubicBezTo>
                  <a:pt x="191645" y="17894"/>
                  <a:pt x="192734" y="23656"/>
                  <a:pt x="193400" y="29519"/>
                </a:cubicBezTo>
                <a:cubicBezTo>
                  <a:pt x="197272" y="29317"/>
                  <a:pt x="196103" y="29136"/>
                  <a:pt x="199571" y="29015"/>
                </a:cubicBezTo>
                <a:cubicBezTo>
                  <a:pt x="204593" y="28854"/>
                  <a:pt x="204452" y="26839"/>
                  <a:pt x="201266" y="22487"/>
                </a:cubicBezTo>
                <a:cubicBezTo>
                  <a:pt x="200177" y="20996"/>
                  <a:pt x="195518" y="14972"/>
                  <a:pt x="189830" y="12333"/>
                </a:cubicBezTo>
                <a:lnTo>
                  <a:pt x="189830" y="12333"/>
                </a:lnTo>
                <a:close/>
                <a:moveTo>
                  <a:pt x="214920" y="9955"/>
                </a:moveTo>
                <a:cubicBezTo>
                  <a:pt x="217118" y="10096"/>
                  <a:pt x="219296" y="10238"/>
                  <a:pt x="221495" y="10379"/>
                </a:cubicBezTo>
                <a:cubicBezTo>
                  <a:pt x="227969" y="15698"/>
                  <a:pt x="234443" y="20392"/>
                  <a:pt x="240917" y="25509"/>
                </a:cubicBezTo>
                <a:cubicBezTo>
                  <a:pt x="244366" y="28229"/>
                  <a:pt x="241018" y="27967"/>
                  <a:pt x="238275" y="27464"/>
                </a:cubicBezTo>
                <a:cubicBezTo>
                  <a:pt x="228150" y="25610"/>
                  <a:pt x="221172" y="17732"/>
                  <a:pt x="214920" y="9955"/>
                </a:cubicBezTo>
                <a:lnTo>
                  <a:pt x="214920" y="9955"/>
                </a:lnTo>
                <a:close/>
              </a:path>
            </a:pathLst>
          </a:custGeom>
          <a:solidFill>
            <a:schemeClr val="tx1"/>
          </a:solidFill>
          <a:ln w="2006" cap="flat">
            <a:noFill/>
            <a:prstDash val="solid"/>
            <a:miter/>
          </a:ln>
        </p:spPr>
        <p:txBody>
          <a:bodyPr rtlCol="0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grpSp>
        <p:nvGrpSpPr>
          <p:cNvPr id="169" name="Groupe 168">
            <a:extLst>
              <a:ext uri="{FF2B5EF4-FFF2-40B4-BE49-F238E27FC236}">
                <a16:creationId xmlns:a16="http://schemas.microsoft.com/office/drawing/2014/main" id="{460D21BE-A2F0-488A-AA58-B94F90E65539}"/>
              </a:ext>
            </a:extLst>
          </p:cNvPr>
          <p:cNvGrpSpPr/>
          <p:nvPr/>
        </p:nvGrpSpPr>
        <p:grpSpPr>
          <a:xfrm>
            <a:off x="1337589" y="4854804"/>
            <a:ext cx="4377862" cy="938761"/>
            <a:chOff x="1707978" y="4796590"/>
            <a:chExt cx="4377862" cy="938761"/>
          </a:xfrm>
        </p:grpSpPr>
        <p:grpSp>
          <p:nvGrpSpPr>
            <p:cNvPr id="170" name="Group 4">
              <a:extLst>
                <a:ext uri="{FF2B5EF4-FFF2-40B4-BE49-F238E27FC236}">
                  <a16:creationId xmlns:a16="http://schemas.microsoft.com/office/drawing/2014/main" id="{6CB1864A-DCD0-4E35-8902-1E65104500B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707978" y="4796590"/>
              <a:ext cx="924276" cy="910144"/>
              <a:chOff x="4425" y="1888"/>
              <a:chExt cx="654" cy="644"/>
            </a:xfrm>
            <a:solidFill>
              <a:schemeClr val="tx1"/>
            </a:solidFill>
          </p:grpSpPr>
          <p:sp>
            <p:nvSpPr>
              <p:cNvPr id="173" name="Freeform 5">
                <a:extLst>
                  <a:ext uri="{FF2B5EF4-FFF2-40B4-BE49-F238E27FC236}">
                    <a16:creationId xmlns:a16="http://schemas.microsoft.com/office/drawing/2014/main" id="{287F0888-20EF-490F-A4A3-FCCD5D4363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25" y="1888"/>
                <a:ext cx="635" cy="614"/>
              </a:xfrm>
              <a:custGeom>
                <a:avLst/>
                <a:gdLst>
                  <a:gd name="T0" fmla="*/ 345 w 679"/>
                  <a:gd name="T1" fmla="*/ 69 h 650"/>
                  <a:gd name="T2" fmla="*/ 282 w 679"/>
                  <a:gd name="T3" fmla="*/ 129 h 650"/>
                  <a:gd name="T4" fmla="*/ 197 w 679"/>
                  <a:gd name="T5" fmla="*/ 118 h 650"/>
                  <a:gd name="T6" fmla="*/ 167 w 679"/>
                  <a:gd name="T7" fmla="*/ 121 h 650"/>
                  <a:gd name="T8" fmla="*/ 180 w 679"/>
                  <a:gd name="T9" fmla="*/ 153 h 650"/>
                  <a:gd name="T10" fmla="*/ 188 w 679"/>
                  <a:gd name="T11" fmla="*/ 190 h 650"/>
                  <a:gd name="T12" fmla="*/ 159 w 679"/>
                  <a:gd name="T13" fmla="*/ 197 h 650"/>
                  <a:gd name="T14" fmla="*/ 138 w 679"/>
                  <a:gd name="T15" fmla="*/ 192 h 650"/>
                  <a:gd name="T16" fmla="*/ 106 w 679"/>
                  <a:gd name="T17" fmla="*/ 181 h 650"/>
                  <a:gd name="T18" fmla="*/ 88 w 679"/>
                  <a:gd name="T19" fmla="*/ 179 h 650"/>
                  <a:gd name="T20" fmla="*/ 65 w 679"/>
                  <a:gd name="T21" fmla="*/ 193 h 650"/>
                  <a:gd name="T22" fmla="*/ 40 w 679"/>
                  <a:gd name="T23" fmla="*/ 189 h 650"/>
                  <a:gd name="T24" fmla="*/ 25 w 679"/>
                  <a:gd name="T25" fmla="*/ 214 h 650"/>
                  <a:gd name="T26" fmla="*/ 48 w 679"/>
                  <a:gd name="T27" fmla="*/ 218 h 650"/>
                  <a:gd name="T28" fmla="*/ 42 w 679"/>
                  <a:gd name="T29" fmla="*/ 226 h 650"/>
                  <a:gd name="T30" fmla="*/ 48 w 679"/>
                  <a:gd name="T31" fmla="*/ 251 h 650"/>
                  <a:gd name="T32" fmla="*/ 75 w 679"/>
                  <a:gd name="T33" fmla="*/ 257 h 650"/>
                  <a:gd name="T34" fmla="*/ 98 w 679"/>
                  <a:gd name="T35" fmla="*/ 264 h 650"/>
                  <a:gd name="T36" fmla="*/ 102 w 679"/>
                  <a:gd name="T37" fmla="*/ 273 h 650"/>
                  <a:gd name="T38" fmla="*/ 113 w 679"/>
                  <a:gd name="T39" fmla="*/ 271 h 650"/>
                  <a:gd name="T40" fmla="*/ 115 w 679"/>
                  <a:gd name="T41" fmla="*/ 276 h 650"/>
                  <a:gd name="T42" fmla="*/ 139 w 679"/>
                  <a:gd name="T43" fmla="*/ 285 h 650"/>
                  <a:gd name="T44" fmla="*/ 160 w 679"/>
                  <a:gd name="T45" fmla="*/ 293 h 650"/>
                  <a:gd name="T46" fmla="*/ 159 w 679"/>
                  <a:gd name="T47" fmla="*/ 312 h 650"/>
                  <a:gd name="T48" fmla="*/ 185 w 679"/>
                  <a:gd name="T49" fmla="*/ 360 h 650"/>
                  <a:gd name="T50" fmla="*/ 206 w 679"/>
                  <a:gd name="T51" fmla="*/ 386 h 650"/>
                  <a:gd name="T52" fmla="*/ 204 w 679"/>
                  <a:gd name="T53" fmla="*/ 414 h 650"/>
                  <a:gd name="T54" fmla="*/ 208 w 679"/>
                  <a:gd name="T55" fmla="*/ 426 h 650"/>
                  <a:gd name="T56" fmla="*/ 191 w 679"/>
                  <a:gd name="T57" fmla="*/ 542 h 650"/>
                  <a:gd name="T58" fmla="*/ 187 w 679"/>
                  <a:gd name="T59" fmla="*/ 585 h 650"/>
                  <a:gd name="T60" fmla="*/ 228 w 679"/>
                  <a:gd name="T61" fmla="*/ 614 h 650"/>
                  <a:gd name="T62" fmla="*/ 274 w 679"/>
                  <a:gd name="T63" fmla="*/ 626 h 650"/>
                  <a:gd name="T64" fmla="*/ 318 w 679"/>
                  <a:gd name="T65" fmla="*/ 621 h 650"/>
                  <a:gd name="T66" fmla="*/ 366 w 679"/>
                  <a:gd name="T67" fmla="*/ 648 h 650"/>
                  <a:gd name="T68" fmla="*/ 416 w 679"/>
                  <a:gd name="T69" fmla="*/ 643 h 650"/>
                  <a:gd name="T70" fmla="*/ 444 w 679"/>
                  <a:gd name="T71" fmla="*/ 579 h 650"/>
                  <a:gd name="T72" fmla="*/ 508 w 679"/>
                  <a:gd name="T73" fmla="*/ 576 h 650"/>
                  <a:gd name="T74" fmla="*/ 534 w 679"/>
                  <a:gd name="T75" fmla="*/ 585 h 650"/>
                  <a:gd name="T76" fmla="*/ 563 w 679"/>
                  <a:gd name="T77" fmla="*/ 596 h 650"/>
                  <a:gd name="T78" fmla="*/ 601 w 679"/>
                  <a:gd name="T79" fmla="*/ 589 h 650"/>
                  <a:gd name="T80" fmla="*/ 621 w 679"/>
                  <a:gd name="T81" fmla="*/ 565 h 650"/>
                  <a:gd name="T82" fmla="*/ 645 w 679"/>
                  <a:gd name="T83" fmla="*/ 539 h 650"/>
                  <a:gd name="T84" fmla="*/ 612 w 679"/>
                  <a:gd name="T85" fmla="*/ 504 h 650"/>
                  <a:gd name="T86" fmla="*/ 600 w 679"/>
                  <a:gd name="T87" fmla="*/ 453 h 650"/>
                  <a:gd name="T88" fmla="*/ 616 w 679"/>
                  <a:gd name="T89" fmla="*/ 418 h 650"/>
                  <a:gd name="T90" fmla="*/ 610 w 679"/>
                  <a:gd name="T91" fmla="*/ 385 h 650"/>
                  <a:gd name="T92" fmla="*/ 565 w 679"/>
                  <a:gd name="T93" fmla="*/ 378 h 650"/>
                  <a:gd name="T94" fmla="*/ 588 w 679"/>
                  <a:gd name="T95" fmla="*/ 331 h 650"/>
                  <a:gd name="T96" fmla="*/ 617 w 679"/>
                  <a:gd name="T97" fmla="*/ 283 h 650"/>
                  <a:gd name="T98" fmla="*/ 642 w 679"/>
                  <a:gd name="T99" fmla="*/ 278 h 650"/>
                  <a:gd name="T100" fmla="*/ 647 w 679"/>
                  <a:gd name="T101" fmla="*/ 234 h 650"/>
                  <a:gd name="T102" fmla="*/ 670 w 679"/>
                  <a:gd name="T103" fmla="*/ 181 h 650"/>
                  <a:gd name="T104" fmla="*/ 633 w 679"/>
                  <a:gd name="T105" fmla="*/ 155 h 650"/>
                  <a:gd name="T106" fmla="*/ 595 w 679"/>
                  <a:gd name="T107" fmla="*/ 139 h 650"/>
                  <a:gd name="T108" fmla="*/ 547 w 679"/>
                  <a:gd name="T109" fmla="*/ 123 h 650"/>
                  <a:gd name="T110" fmla="*/ 508 w 679"/>
                  <a:gd name="T111" fmla="*/ 100 h 650"/>
                  <a:gd name="T112" fmla="*/ 471 w 679"/>
                  <a:gd name="T113" fmla="*/ 86 h 650"/>
                  <a:gd name="T114" fmla="*/ 449 w 679"/>
                  <a:gd name="T115" fmla="*/ 62 h 650"/>
                  <a:gd name="T116" fmla="*/ 402 w 679"/>
                  <a:gd name="T117" fmla="*/ 28 h 650"/>
                  <a:gd name="T118" fmla="*/ 1 w 679"/>
                  <a:gd name="T119" fmla="*/ 207 h 650"/>
                  <a:gd name="T120" fmla="*/ 149 w 679"/>
                  <a:gd name="T121" fmla="*/ 315 h 650"/>
                  <a:gd name="T122" fmla="*/ 191 w 679"/>
                  <a:gd name="T123" fmla="*/ 390 h 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79" h="650">
                    <a:moveTo>
                      <a:pt x="389" y="0"/>
                    </a:moveTo>
                    <a:lnTo>
                      <a:pt x="389" y="0"/>
                    </a:lnTo>
                    <a:lnTo>
                      <a:pt x="389" y="0"/>
                    </a:lnTo>
                    <a:lnTo>
                      <a:pt x="389" y="1"/>
                    </a:lnTo>
                    <a:lnTo>
                      <a:pt x="386" y="2"/>
                    </a:lnTo>
                    <a:lnTo>
                      <a:pt x="382" y="2"/>
                    </a:lnTo>
                    <a:lnTo>
                      <a:pt x="379" y="2"/>
                    </a:lnTo>
                    <a:lnTo>
                      <a:pt x="379" y="2"/>
                    </a:lnTo>
                    <a:lnTo>
                      <a:pt x="378" y="2"/>
                    </a:lnTo>
                    <a:lnTo>
                      <a:pt x="370" y="5"/>
                    </a:lnTo>
                    <a:lnTo>
                      <a:pt x="361" y="6"/>
                    </a:lnTo>
                    <a:lnTo>
                      <a:pt x="360" y="7"/>
                    </a:lnTo>
                    <a:lnTo>
                      <a:pt x="359" y="7"/>
                    </a:lnTo>
                    <a:lnTo>
                      <a:pt x="349" y="11"/>
                    </a:lnTo>
                    <a:lnTo>
                      <a:pt x="347" y="13"/>
                    </a:lnTo>
                    <a:lnTo>
                      <a:pt x="346" y="15"/>
                    </a:lnTo>
                    <a:lnTo>
                      <a:pt x="345" y="15"/>
                    </a:lnTo>
                    <a:lnTo>
                      <a:pt x="344" y="16"/>
                    </a:lnTo>
                    <a:lnTo>
                      <a:pt x="343" y="16"/>
                    </a:lnTo>
                    <a:lnTo>
                      <a:pt x="343" y="16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2" y="19"/>
                    </a:lnTo>
                    <a:lnTo>
                      <a:pt x="342" y="22"/>
                    </a:lnTo>
                    <a:lnTo>
                      <a:pt x="343" y="23"/>
                    </a:lnTo>
                    <a:lnTo>
                      <a:pt x="342" y="25"/>
                    </a:lnTo>
                    <a:lnTo>
                      <a:pt x="342" y="26"/>
                    </a:lnTo>
                    <a:lnTo>
                      <a:pt x="341" y="29"/>
                    </a:lnTo>
                    <a:lnTo>
                      <a:pt x="340" y="31"/>
                    </a:lnTo>
                    <a:lnTo>
                      <a:pt x="340" y="32"/>
                    </a:lnTo>
                    <a:lnTo>
                      <a:pt x="341" y="36"/>
                    </a:lnTo>
                    <a:lnTo>
                      <a:pt x="341" y="40"/>
                    </a:lnTo>
                    <a:lnTo>
                      <a:pt x="342" y="41"/>
                    </a:lnTo>
                    <a:lnTo>
                      <a:pt x="343" y="43"/>
                    </a:lnTo>
                    <a:lnTo>
                      <a:pt x="341" y="44"/>
                    </a:lnTo>
                    <a:lnTo>
                      <a:pt x="341" y="47"/>
                    </a:lnTo>
                    <a:lnTo>
                      <a:pt x="341" y="51"/>
                    </a:lnTo>
                    <a:lnTo>
                      <a:pt x="340" y="54"/>
                    </a:lnTo>
                    <a:lnTo>
                      <a:pt x="340" y="54"/>
                    </a:lnTo>
                    <a:lnTo>
                      <a:pt x="343" y="57"/>
                    </a:lnTo>
                    <a:lnTo>
                      <a:pt x="343" y="57"/>
                    </a:lnTo>
                    <a:lnTo>
                      <a:pt x="342" y="57"/>
                    </a:lnTo>
                    <a:lnTo>
                      <a:pt x="341" y="57"/>
                    </a:lnTo>
                    <a:lnTo>
                      <a:pt x="340" y="59"/>
                    </a:lnTo>
                    <a:lnTo>
                      <a:pt x="339" y="62"/>
                    </a:lnTo>
                    <a:lnTo>
                      <a:pt x="339" y="64"/>
                    </a:lnTo>
                    <a:lnTo>
                      <a:pt x="340" y="65"/>
                    </a:lnTo>
                    <a:lnTo>
                      <a:pt x="342" y="66"/>
                    </a:lnTo>
                    <a:lnTo>
                      <a:pt x="343" y="67"/>
                    </a:lnTo>
                    <a:lnTo>
                      <a:pt x="343" y="68"/>
                    </a:lnTo>
                    <a:lnTo>
                      <a:pt x="344" y="69"/>
                    </a:lnTo>
                    <a:lnTo>
                      <a:pt x="345" y="69"/>
                    </a:lnTo>
                    <a:lnTo>
                      <a:pt x="346" y="69"/>
                    </a:lnTo>
                    <a:lnTo>
                      <a:pt x="346" y="70"/>
                    </a:lnTo>
                    <a:lnTo>
                      <a:pt x="345" y="70"/>
                    </a:lnTo>
                    <a:lnTo>
                      <a:pt x="345" y="70"/>
                    </a:lnTo>
                    <a:lnTo>
                      <a:pt x="345" y="71"/>
                    </a:lnTo>
                    <a:lnTo>
                      <a:pt x="346" y="71"/>
                    </a:lnTo>
                    <a:lnTo>
                      <a:pt x="346" y="71"/>
                    </a:lnTo>
                    <a:lnTo>
                      <a:pt x="346" y="71"/>
                    </a:lnTo>
                    <a:lnTo>
                      <a:pt x="346" y="72"/>
                    </a:lnTo>
                    <a:lnTo>
                      <a:pt x="345" y="72"/>
                    </a:lnTo>
                    <a:lnTo>
                      <a:pt x="340" y="69"/>
                    </a:lnTo>
                    <a:lnTo>
                      <a:pt x="338" y="69"/>
                    </a:lnTo>
                    <a:lnTo>
                      <a:pt x="337" y="72"/>
                    </a:lnTo>
                    <a:lnTo>
                      <a:pt x="335" y="76"/>
                    </a:lnTo>
                    <a:lnTo>
                      <a:pt x="335" y="77"/>
                    </a:lnTo>
                    <a:lnTo>
                      <a:pt x="334" y="77"/>
                    </a:lnTo>
                    <a:lnTo>
                      <a:pt x="332" y="80"/>
                    </a:lnTo>
                    <a:lnTo>
                      <a:pt x="325" y="86"/>
                    </a:lnTo>
                    <a:lnTo>
                      <a:pt x="323" y="88"/>
                    </a:lnTo>
                    <a:lnTo>
                      <a:pt x="322" y="88"/>
                    </a:lnTo>
                    <a:lnTo>
                      <a:pt x="321" y="89"/>
                    </a:lnTo>
                    <a:lnTo>
                      <a:pt x="300" y="96"/>
                    </a:lnTo>
                    <a:lnTo>
                      <a:pt x="295" y="96"/>
                    </a:lnTo>
                    <a:lnTo>
                      <a:pt x="291" y="98"/>
                    </a:lnTo>
                    <a:lnTo>
                      <a:pt x="289" y="99"/>
                    </a:lnTo>
                    <a:lnTo>
                      <a:pt x="288" y="100"/>
                    </a:lnTo>
                    <a:lnTo>
                      <a:pt x="281" y="103"/>
                    </a:lnTo>
                    <a:lnTo>
                      <a:pt x="281" y="104"/>
                    </a:lnTo>
                    <a:lnTo>
                      <a:pt x="274" y="107"/>
                    </a:lnTo>
                    <a:lnTo>
                      <a:pt x="273" y="108"/>
                    </a:lnTo>
                    <a:lnTo>
                      <a:pt x="273" y="108"/>
                    </a:lnTo>
                    <a:lnTo>
                      <a:pt x="270" y="110"/>
                    </a:lnTo>
                    <a:lnTo>
                      <a:pt x="270" y="111"/>
                    </a:lnTo>
                    <a:lnTo>
                      <a:pt x="268" y="118"/>
                    </a:lnTo>
                    <a:lnTo>
                      <a:pt x="265" y="122"/>
                    </a:lnTo>
                    <a:lnTo>
                      <a:pt x="265" y="123"/>
                    </a:lnTo>
                    <a:lnTo>
                      <a:pt x="265" y="124"/>
                    </a:lnTo>
                    <a:lnTo>
                      <a:pt x="265" y="124"/>
                    </a:lnTo>
                    <a:lnTo>
                      <a:pt x="266" y="125"/>
                    </a:lnTo>
                    <a:lnTo>
                      <a:pt x="266" y="125"/>
                    </a:lnTo>
                    <a:lnTo>
                      <a:pt x="266" y="126"/>
                    </a:lnTo>
                    <a:lnTo>
                      <a:pt x="267" y="127"/>
                    </a:lnTo>
                    <a:lnTo>
                      <a:pt x="268" y="127"/>
                    </a:lnTo>
                    <a:lnTo>
                      <a:pt x="269" y="127"/>
                    </a:lnTo>
                    <a:lnTo>
                      <a:pt x="270" y="127"/>
                    </a:lnTo>
                    <a:lnTo>
                      <a:pt x="274" y="129"/>
                    </a:lnTo>
                    <a:lnTo>
                      <a:pt x="278" y="129"/>
                    </a:lnTo>
                    <a:lnTo>
                      <a:pt x="282" y="128"/>
                    </a:lnTo>
                    <a:lnTo>
                      <a:pt x="286" y="126"/>
                    </a:lnTo>
                    <a:lnTo>
                      <a:pt x="285" y="127"/>
                    </a:lnTo>
                    <a:lnTo>
                      <a:pt x="284" y="128"/>
                    </a:lnTo>
                    <a:lnTo>
                      <a:pt x="282" y="129"/>
                    </a:lnTo>
                    <a:lnTo>
                      <a:pt x="276" y="131"/>
                    </a:lnTo>
                    <a:lnTo>
                      <a:pt x="269" y="132"/>
                    </a:lnTo>
                    <a:lnTo>
                      <a:pt x="266" y="135"/>
                    </a:lnTo>
                    <a:lnTo>
                      <a:pt x="265" y="137"/>
                    </a:lnTo>
                    <a:lnTo>
                      <a:pt x="264" y="137"/>
                    </a:lnTo>
                    <a:lnTo>
                      <a:pt x="263" y="137"/>
                    </a:lnTo>
                    <a:lnTo>
                      <a:pt x="262" y="139"/>
                    </a:lnTo>
                    <a:lnTo>
                      <a:pt x="259" y="140"/>
                    </a:lnTo>
                    <a:lnTo>
                      <a:pt x="251" y="142"/>
                    </a:lnTo>
                    <a:lnTo>
                      <a:pt x="250" y="143"/>
                    </a:lnTo>
                    <a:lnTo>
                      <a:pt x="245" y="140"/>
                    </a:lnTo>
                    <a:lnTo>
                      <a:pt x="242" y="139"/>
                    </a:lnTo>
                    <a:lnTo>
                      <a:pt x="241" y="138"/>
                    </a:lnTo>
                    <a:lnTo>
                      <a:pt x="240" y="138"/>
                    </a:lnTo>
                    <a:lnTo>
                      <a:pt x="236" y="138"/>
                    </a:lnTo>
                    <a:lnTo>
                      <a:pt x="234" y="137"/>
                    </a:lnTo>
                    <a:lnTo>
                      <a:pt x="233" y="137"/>
                    </a:lnTo>
                    <a:lnTo>
                      <a:pt x="231" y="138"/>
                    </a:lnTo>
                    <a:lnTo>
                      <a:pt x="230" y="138"/>
                    </a:lnTo>
                    <a:lnTo>
                      <a:pt x="228" y="137"/>
                    </a:lnTo>
                    <a:lnTo>
                      <a:pt x="219" y="136"/>
                    </a:lnTo>
                    <a:lnTo>
                      <a:pt x="213" y="134"/>
                    </a:lnTo>
                    <a:lnTo>
                      <a:pt x="206" y="134"/>
                    </a:lnTo>
                    <a:lnTo>
                      <a:pt x="205" y="134"/>
                    </a:lnTo>
                    <a:lnTo>
                      <a:pt x="205" y="135"/>
                    </a:lnTo>
                    <a:lnTo>
                      <a:pt x="204" y="136"/>
                    </a:lnTo>
                    <a:lnTo>
                      <a:pt x="205" y="137"/>
                    </a:lnTo>
                    <a:lnTo>
                      <a:pt x="205" y="138"/>
                    </a:lnTo>
                    <a:lnTo>
                      <a:pt x="204" y="138"/>
                    </a:lnTo>
                    <a:lnTo>
                      <a:pt x="203" y="137"/>
                    </a:lnTo>
                    <a:lnTo>
                      <a:pt x="203" y="137"/>
                    </a:lnTo>
                    <a:lnTo>
                      <a:pt x="202" y="136"/>
                    </a:lnTo>
                    <a:lnTo>
                      <a:pt x="202" y="137"/>
                    </a:lnTo>
                    <a:lnTo>
                      <a:pt x="201" y="137"/>
                    </a:lnTo>
                    <a:lnTo>
                      <a:pt x="201" y="137"/>
                    </a:lnTo>
                    <a:lnTo>
                      <a:pt x="201" y="136"/>
                    </a:lnTo>
                    <a:lnTo>
                      <a:pt x="201" y="136"/>
                    </a:lnTo>
                    <a:lnTo>
                      <a:pt x="201" y="136"/>
                    </a:lnTo>
                    <a:lnTo>
                      <a:pt x="201" y="135"/>
                    </a:lnTo>
                    <a:lnTo>
                      <a:pt x="201" y="134"/>
                    </a:lnTo>
                    <a:lnTo>
                      <a:pt x="201" y="132"/>
                    </a:lnTo>
                    <a:lnTo>
                      <a:pt x="201" y="131"/>
                    </a:lnTo>
                    <a:lnTo>
                      <a:pt x="197" y="126"/>
                    </a:lnTo>
                    <a:lnTo>
                      <a:pt x="196" y="124"/>
                    </a:lnTo>
                    <a:lnTo>
                      <a:pt x="195" y="123"/>
                    </a:lnTo>
                    <a:lnTo>
                      <a:pt x="194" y="121"/>
                    </a:lnTo>
                    <a:lnTo>
                      <a:pt x="195" y="119"/>
                    </a:lnTo>
                    <a:lnTo>
                      <a:pt x="195" y="119"/>
                    </a:lnTo>
                    <a:lnTo>
                      <a:pt x="195" y="119"/>
                    </a:lnTo>
                    <a:lnTo>
                      <a:pt x="196" y="119"/>
                    </a:lnTo>
                    <a:lnTo>
                      <a:pt x="197" y="118"/>
                    </a:lnTo>
                    <a:lnTo>
                      <a:pt x="197" y="118"/>
                    </a:lnTo>
                    <a:lnTo>
                      <a:pt x="197" y="117"/>
                    </a:lnTo>
                    <a:lnTo>
                      <a:pt x="198" y="116"/>
                    </a:lnTo>
                    <a:lnTo>
                      <a:pt x="198" y="115"/>
                    </a:lnTo>
                    <a:lnTo>
                      <a:pt x="197" y="112"/>
                    </a:lnTo>
                    <a:lnTo>
                      <a:pt x="197" y="111"/>
                    </a:lnTo>
                    <a:lnTo>
                      <a:pt x="197" y="110"/>
                    </a:lnTo>
                    <a:lnTo>
                      <a:pt x="196" y="110"/>
                    </a:lnTo>
                    <a:lnTo>
                      <a:pt x="190" y="109"/>
                    </a:lnTo>
                    <a:lnTo>
                      <a:pt x="189" y="109"/>
                    </a:lnTo>
                    <a:lnTo>
                      <a:pt x="187" y="110"/>
                    </a:lnTo>
                    <a:lnTo>
                      <a:pt x="186" y="110"/>
                    </a:lnTo>
                    <a:lnTo>
                      <a:pt x="185" y="112"/>
                    </a:lnTo>
                    <a:lnTo>
                      <a:pt x="184" y="113"/>
                    </a:lnTo>
                    <a:lnTo>
                      <a:pt x="183" y="113"/>
                    </a:lnTo>
                    <a:lnTo>
                      <a:pt x="182" y="113"/>
                    </a:lnTo>
                    <a:lnTo>
                      <a:pt x="181" y="113"/>
                    </a:lnTo>
                    <a:lnTo>
                      <a:pt x="181" y="113"/>
                    </a:lnTo>
                    <a:lnTo>
                      <a:pt x="180" y="113"/>
                    </a:lnTo>
                    <a:lnTo>
                      <a:pt x="180" y="114"/>
                    </a:lnTo>
                    <a:lnTo>
                      <a:pt x="179" y="114"/>
                    </a:lnTo>
                    <a:lnTo>
                      <a:pt x="179" y="114"/>
                    </a:lnTo>
                    <a:lnTo>
                      <a:pt x="179" y="113"/>
                    </a:lnTo>
                    <a:lnTo>
                      <a:pt x="179" y="113"/>
                    </a:lnTo>
                    <a:lnTo>
                      <a:pt x="179" y="113"/>
                    </a:lnTo>
                    <a:lnTo>
                      <a:pt x="178" y="113"/>
                    </a:lnTo>
                    <a:lnTo>
                      <a:pt x="174" y="112"/>
                    </a:lnTo>
                    <a:lnTo>
                      <a:pt x="171" y="111"/>
                    </a:lnTo>
                    <a:lnTo>
                      <a:pt x="169" y="111"/>
                    </a:lnTo>
                    <a:lnTo>
                      <a:pt x="169" y="111"/>
                    </a:lnTo>
                    <a:lnTo>
                      <a:pt x="169" y="111"/>
                    </a:lnTo>
                    <a:lnTo>
                      <a:pt x="168" y="111"/>
                    </a:lnTo>
                    <a:lnTo>
                      <a:pt x="168" y="110"/>
                    </a:lnTo>
                    <a:lnTo>
                      <a:pt x="168" y="109"/>
                    </a:lnTo>
                    <a:lnTo>
                      <a:pt x="168" y="109"/>
                    </a:lnTo>
                    <a:lnTo>
                      <a:pt x="167" y="109"/>
                    </a:lnTo>
                    <a:lnTo>
                      <a:pt x="166" y="109"/>
                    </a:lnTo>
                    <a:lnTo>
                      <a:pt x="165" y="109"/>
                    </a:lnTo>
                    <a:lnTo>
                      <a:pt x="164" y="108"/>
                    </a:lnTo>
                    <a:lnTo>
                      <a:pt x="164" y="108"/>
                    </a:lnTo>
                    <a:lnTo>
                      <a:pt x="162" y="108"/>
                    </a:lnTo>
                    <a:lnTo>
                      <a:pt x="162" y="109"/>
                    </a:lnTo>
                    <a:lnTo>
                      <a:pt x="162" y="110"/>
                    </a:lnTo>
                    <a:lnTo>
                      <a:pt x="162" y="112"/>
                    </a:lnTo>
                    <a:lnTo>
                      <a:pt x="164" y="113"/>
                    </a:lnTo>
                    <a:lnTo>
                      <a:pt x="166" y="113"/>
                    </a:lnTo>
                    <a:lnTo>
                      <a:pt x="166" y="114"/>
                    </a:lnTo>
                    <a:lnTo>
                      <a:pt x="166" y="114"/>
                    </a:lnTo>
                    <a:lnTo>
                      <a:pt x="167" y="115"/>
                    </a:lnTo>
                    <a:lnTo>
                      <a:pt x="167" y="116"/>
                    </a:lnTo>
                    <a:lnTo>
                      <a:pt x="167" y="118"/>
                    </a:lnTo>
                    <a:lnTo>
                      <a:pt x="167" y="120"/>
                    </a:lnTo>
                    <a:lnTo>
                      <a:pt x="167" y="121"/>
                    </a:lnTo>
                    <a:lnTo>
                      <a:pt x="165" y="122"/>
                    </a:lnTo>
                    <a:lnTo>
                      <a:pt x="165" y="123"/>
                    </a:lnTo>
                    <a:lnTo>
                      <a:pt x="165" y="124"/>
                    </a:lnTo>
                    <a:lnTo>
                      <a:pt x="167" y="125"/>
                    </a:lnTo>
                    <a:lnTo>
                      <a:pt x="167" y="126"/>
                    </a:lnTo>
                    <a:lnTo>
                      <a:pt x="167" y="127"/>
                    </a:lnTo>
                    <a:lnTo>
                      <a:pt x="167" y="127"/>
                    </a:lnTo>
                    <a:lnTo>
                      <a:pt x="167" y="128"/>
                    </a:lnTo>
                    <a:lnTo>
                      <a:pt x="168" y="129"/>
                    </a:lnTo>
                    <a:lnTo>
                      <a:pt x="168" y="129"/>
                    </a:lnTo>
                    <a:lnTo>
                      <a:pt x="168" y="130"/>
                    </a:lnTo>
                    <a:lnTo>
                      <a:pt x="168" y="131"/>
                    </a:lnTo>
                    <a:lnTo>
                      <a:pt x="168" y="134"/>
                    </a:lnTo>
                    <a:lnTo>
                      <a:pt x="168" y="135"/>
                    </a:lnTo>
                    <a:lnTo>
                      <a:pt x="169" y="135"/>
                    </a:lnTo>
                    <a:lnTo>
                      <a:pt x="170" y="135"/>
                    </a:lnTo>
                    <a:lnTo>
                      <a:pt x="170" y="135"/>
                    </a:lnTo>
                    <a:lnTo>
                      <a:pt x="171" y="135"/>
                    </a:lnTo>
                    <a:lnTo>
                      <a:pt x="171" y="135"/>
                    </a:lnTo>
                    <a:lnTo>
                      <a:pt x="171" y="135"/>
                    </a:lnTo>
                    <a:lnTo>
                      <a:pt x="170" y="136"/>
                    </a:lnTo>
                    <a:lnTo>
                      <a:pt x="171" y="136"/>
                    </a:lnTo>
                    <a:lnTo>
                      <a:pt x="173" y="138"/>
                    </a:lnTo>
                    <a:lnTo>
                      <a:pt x="174" y="138"/>
                    </a:lnTo>
                    <a:lnTo>
                      <a:pt x="174" y="137"/>
                    </a:lnTo>
                    <a:lnTo>
                      <a:pt x="174" y="137"/>
                    </a:lnTo>
                    <a:lnTo>
                      <a:pt x="175" y="139"/>
                    </a:lnTo>
                    <a:lnTo>
                      <a:pt x="175" y="139"/>
                    </a:lnTo>
                    <a:lnTo>
                      <a:pt x="174" y="139"/>
                    </a:lnTo>
                    <a:lnTo>
                      <a:pt x="174" y="140"/>
                    </a:lnTo>
                    <a:lnTo>
                      <a:pt x="175" y="141"/>
                    </a:lnTo>
                    <a:lnTo>
                      <a:pt x="176" y="142"/>
                    </a:lnTo>
                    <a:lnTo>
                      <a:pt x="176" y="142"/>
                    </a:lnTo>
                    <a:lnTo>
                      <a:pt x="176" y="143"/>
                    </a:lnTo>
                    <a:lnTo>
                      <a:pt x="176" y="143"/>
                    </a:lnTo>
                    <a:lnTo>
                      <a:pt x="177" y="144"/>
                    </a:lnTo>
                    <a:lnTo>
                      <a:pt x="177" y="147"/>
                    </a:lnTo>
                    <a:lnTo>
                      <a:pt x="178" y="148"/>
                    </a:lnTo>
                    <a:lnTo>
                      <a:pt x="179" y="146"/>
                    </a:lnTo>
                    <a:lnTo>
                      <a:pt x="180" y="146"/>
                    </a:lnTo>
                    <a:lnTo>
                      <a:pt x="181" y="147"/>
                    </a:lnTo>
                    <a:lnTo>
                      <a:pt x="182" y="147"/>
                    </a:lnTo>
                    <a:lnTo>
                      <a:pt x="182" y="148"/>
                    </a:lnTo>
                    <a:lnTo>
                      <a:pt x="180" y="147"/>
                    </a:lnTo>
                    <a:lnTo>
                      <a:pt x="179" y="147"/>
                    </a:lnTo>
                    <a:lnTo>
                      <a:pt x="179" y="148"/>
                    </a:lnTo>
                    <a:lnTo>
                      <a:pt x="179" y="149"/>
                    </a:lnTo>
                    <a:lnTo>
                      <a:pt x="179" y="151"/>
                    </a:lnTo>
                    <a:lnTo>
                      <a:pt x="180" y="152"/>
                    </a:lnTo>
                    <a:lnTo>
                      <a:pt x="180" y="153"/>
                    </a:lnTo>
                    <a:lnTo>
                      <a:pt x="180" y="153"/>
                    </a:lnTo>
                    <a:lnTo>
                      <a:pt x="180" y="153"/>
                    </a:lnTo>
                    <a:lnTo>
                      <a:pt x="181" y="153"/>
                    </a:lnTo>
                    <a:lnTo>
                      <a:pt x="180" y="154"/>
                    </a:lnTo>
                    <a:lnTo>
                      <a:pt x="180" y="155"/>
                    </a:lnTo>
                    <a:lnTo>
                      <a:pt x="179" y="156"/>
                    </a:lnTo>
                    <a:lnTo>
                      <a:pt x="179" y="157"/>
                    </a:lnTo>
                    <a:lnTo>
                      <a:pt x="179" y="157"/>
                    </a:lnTo>
                    <a:lnTo>
                      <a:pt x="179" y="158"/>
                    </a:lnTo>
                    <a:lnTo>
                      <a:pt x="180" y="158"/>
                    </a:lnTo>
                    <a:lnTo>
                      <a:pt x="180" y="159"/>
                    </a:lnTo>
                    <a:lnTo>
                      <a:pt x="180" y="160"/>
                    </a:lnTo>
                    <a:lnTo>
                      <a:pt x="180" y="162"/>
                    </a:lnTo>
                    <a:lnTo>
                      <a:pt x="180" y="162"/>
                    </a:lnTo>
                    <a:lnTo>
                      <a:pt x="180" y="163"/>
                    </a:lnTo>
                    <a:lnTo>
                      <a:pt x="180" y="164"/>
                    </a:lnTo>
                    <a:lnTo>
                      <a:pt x="181" y="163"/>
                    </a:lnTo>
                    <a:lnTo>
                      <a:pt x="181" y="162"/>
                    </a:lnTo>
                    <a:lnTo>
                      <a:pt x="182" y="162"/>
                    </a:lnTo>
                    <a:lnTo>
                      <a:pt x="183" y="162"/>
                    </a:lnTo>
                    <a:lnTo>
                      <a:pt x="184" y="162"/>
                    </a:lnTo>
                    <a:lnTo>
                      <a:pt x="184" y="162"/>
                    </a:lnTo>
                    <a:lnTo>
                      <a:pt x="183" y="162"/>
                    </a:lnTo>
                    <a:lnTo>
                      <a:pt x="182" y="162"/>
                    </a:lnTo>
                    <a:lnTo>
                      <a:pt x="182" y="163"/>
                    </a:lnTo>
                    <a:lnTo>
                      <a:pt x="181" y="168"/>
                    </a:lnTo>
                    <a:lnTo>
                      <a:pt x="181" y="168"/>
                    </a:lnTo>
                    <a:lnTo>
                      <a:pt x="182" y="168"/>
                    </a:lnTo>
                    <a:lnTo>
                      <a:pt x="182" y="169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1" y="171"/>
                    </a:lnTo>
                    <a:lnTo>
                      <a:pt x="181" y="174"/>
                    </a:lnTo>
                    <a:lnTo>
                      <a:pt x="180" y="175"/>
                    </a:lnTo>
                    <a:lnTo>
                      <a:pt x="180" y="176"/>
                    </a:lnTo>
                    <a:lnTo>
                      <a:pt x="179" y="176"/>
                    </a:lnTo>
                    <a:lnTo>
                      <a:pt x="179" y="177"/>
                    </a:lnTo>
                    <a:lnTo>
                      <a:pt x="180" y="177"/>
                    </a:lnTo>
                    <a:lnTo>
                      <a:pt x="181" y="178"/>
                    </a:lnTo>
                    <a:lnTo>
                      <a:pt x="181" y="180"/>
                    </a:lnTo>
                    <a:lnTo>
                      <a:pt x="181" y="182"/>
                    </a:lnTo>
                    <a:lnTo>
                      <a:pt x="182" y="184"/>
                    </a:lnTo>
                    <a:lnTo>
                      <a:pt x="184" y="186"/>
                    </a:lnTo>
                    <a:lnTo>
                      <a:pt x="184" y="188"/>
                    </a:lnTo>
                    <a:lnTo>
                      <a:pt x="184" y="188"/>
                    </a:lnTo>
                    <a:lnTo>
                      <a:pt x="185" y="189"/>
                    </a:lnTo>
                    <a:lnTo>
                      <a:pt x="187" y="189"/>
                    </a:lnTo>
                    <a:lnTo>
                      <a:pt x="187" y="189"/>
                    </a:lnTo>
                    <a:lnTo>
                      <a:pt x="187" y="190"/>
                    </a:lnTo>
                    <a:lnTo>
                      <a:pt x="187" y="190"/>
                    </a:lnTo>
                    <a:lnTo>
                      <a:pt x="187" y="191"/>
                    </a:lnTo>
                    <a:lnTo>
                      <a:pt x="188" y="191"/>
                    </a:lnTo>
                    <a:lnTo>
                      <a:pt x="188" y="190"/>
                    </a:lnTo>
                    <a:lnTo>
                      <a:pt x="188" y="190"/>
                    </a:lnTo>
                    <a:lnTo>
                      <a:pt x="190" y="190"/>
                    </a:lnTo>
                    <a:lnTo>
                      <a:pt x="191" y="191"/>
                    </a:lnTo>
                    <a:lnTo>
                      <a:pt x="192" y="192"/>
                    </a:lnTo>
                    <a:lnTo>
                      <a:pt x="190" y="191"/>
                    </a:lnTo>
                    <a:lnTo>
                      <a:pt x="184" y="193"/>
                    </a:lnTo>
                    <a:lnTo>
                      <a:pt x="180" y="192"/>
                    </a:lnTo>
                    <a:lnTo>
                      <a:pt x="180" y="192"/>
                    </a:lnTo>
                    <a:lnTo>
                      <a:pt x="180" y="192"/>
                    </a:lnTo>
                    <a:lnTo>
                      <a:pt x="177" y="194"/>
                    </a:lnTo>
                    <a:lnTo>
                      <a:pt x="173" y="194"/>
                    </a:lnTo>
                    <a:lnTo>
                      <a:pt x="169" y="194"/>
                    </a:lnTo>
                    <a:lnTo>
                      <a:pt x="167" y="194"/>
                    </a:lnTo>
                    <a:lnTo>
                      <a:pt x="166" y="192"/>
                    </a:lnTo>
                    <a:lnTo>
                      <a:pt x="166" y="191"/>
                    </a:lnTo>
                    <a:lnTo>
                      <a:pt x="167" y="188"/>
                    </a:lnTo>
                    <a:lnTo>
                      <a:pt x="167" y="188"/>
                    </a:lnTo>
                    <a:lnTo>
                      <a:pt x="167" y="188"/>
                    </a:lnTo>
                    <a:lnTo>
                      <a:pt x="167" y="187"/>
                    </a:lnTo>
                    <a:lnTo>
                      <a:pt x="167" y="187"/>
                    </a:lnTo>
                    <a:lnTo>
                      <a:pt x="162" y="188"/>
                    </a:lnTo>
                    <a:lnTo>
                      <a:pt x="162" y="188"/>
                    </a:lnTo>
                    <a:lnTo>
                      <a:pt x="160" y="188"/>
                    </a:lnTo>
                    <a:lnTo>
                      <a:pt x="160" y="189"/>
                    </a:lnTo>
                    <a:lnTo>
                      <a:pt x="160" y="189"/>
                    </a:lnTo>
                    <a:lnTo>
                      <a:pt x="160" y="190"/>
                    </a:lnTo>
                    <a:lnTo>
                      <a:pt x="159" y="190"/>
                    </a:lnTo>
                    <a:lnTo>
                      <a:pt x="159" y="190"/>
                    </a:lnTo>
                    <a:lnTo>
                      <a:pt x="158" y="191"/>
                    </a:lnTo>
                    <a:lnTo>
                      <a:pt x="158" y="192"/>
                    </a:lnTo>
                    <a:lnTo>
                      <a:pt x="158" y="192"/>
                    </a:lnTo>
                    <a:lnTo>
                      <a:pt x="158" y="193"/>
                    </a:lnTo>
                    <a:lnTo>
                      <a:pt x="159" y="195"/>
                    </a:lnTo>
                    <a:lnTo>
                      <a:pt x="159" y="196"/>
                    </a:lnTo>
                    <a:lnTo>
                      <a:pt x="160" y="196"/>
                    </a:lnTo>
                    <a:lnTo>
                      <a:pt x="161" y="196"/>
                    </a:lnTo>
                    <a:lnTo>
                      <a:pt x="161" y="196"/>
                    </a:lnTo>
                    <a:lnTo>
                      <a:pt x="161" y="197"/>
                    </a:lnTo>
                    <a:lnTo>
                      <a:pt x="161" y="197"/>
                    </a:lnTo>
                    <a:lnTo>
                      <a:pt x="161" y="197"/>
                    </a:lnTo>
                    <a:lnTo>
                      <a:pt x="160" y="196"/>
                    </a:lnTo>
                    <a:lnTo>
                      <a:pt x="160" y="196"/>
                    </a:lnTo>
                    <a:lnTo>
                      <a:pt x="160" y="198"/>
                    </a:lnTo>
                    <a:lnTo>
                      <a:pt x="161" y="199"/>
                    </a:lnTo>
                    <a:lnTo>
                      <a:pt x="161" y="200"/>
                    </a:lnTo>
                    <a:lnTo>
                      <a:pt x="162" y="201"/>
                    </a:lnTo>
                    <a:lnTo>
                      <a:pt x="161" y="202"/>
                    </a:lnTo>
                    <a:lnTo>
                      <a:pt x="160" y="202"/>
                    </a:lnTo>
                    <a:lnTo>
                      <a:pt x="160" y="200"/>
                    </a:lnTo>
                    <a:lnTo>
                      <a:pt x="160" y="199"/>
                    </a:lnTo>
                    <a:lnTo>
                      <a:pt x="159" y="197"/>
                    </a:lnTo>
                    <a:lnTo>
                      <a:pt x="159" y="197"/>
                    </a:lnTo>
                    <a:lnTo>
                      <a:pt x="159" y="196"/>
                    </a:lnTo>
                    <a:lnTo>
                      <a:pt x="158" y="196"/>
                    </a:lnTo>
                    <a:lnTo>
                      <a:pt x="158" y="196"/>
                    </a:lnTo>
                    <a:lnTo>
                      <a:pt x="158" y="195"/>
                    </a:lnTo>
                    <a:lnTo>
                      <a:pt x="158" y="194"/>
                    </a:lnTo>
                    <a:lnTo>
                      <a:pt x="156" y="192"/>
                    </a:lnTo>
                    <a:lnTo>
                      <a:pt x="156" y="192"/>
                    </a:lnTo>
                    <a:lnTo>
                      <a:pt x="154" y="192"/>
                    </a:lnTo>
                    <a:lnTo>
                      <a:pt x="152" y="193"/>
                    </a:lnTo>
                    <a:lnTo>
                      <a:pt x="152" y="194"/>
                    </a:lnTo>
                    <a:lnTo>
                      <a:pt x="152" y="194"/>
                    </a:lnTo>
                    <a:lnTo>
                      <a:pt x="153" y="195"/>
                    </a:lnTo>
                    <a:lnTo>
                      <a:pt x="152" y="194"/>
                    </a:lnTo>
                    <a:lnTo>
                      <a:pt x="151" y="194"/>
                    </a:lnTo>
                    <a:lnTo>
                      <a:pt x="151" y="194"/>
                    </a:lnTo>
                    <a:lnTo>
                      <a:pt x="150" y="195"/>
                    </a:lnTo>
                    <a:lnTo>
                      <a:pt x="151" y="196"/>
                    </a:lnTo>
                    <a:lnTo>
                      <a:pt x="151" y="196"/>
                    </a:lnTo>
                    <a:lnTo>
                      <a:pt x="151" y="196"/>
                    </a:lnTo>
                    <a:lnTo>
                      <a:pt x="150" y="197"/>
                    </a:lnTo>
                    <a:lnTo>
                      <a:pt x="150" y="196"/>
                    </a:lnTo>
                    <a:lnTo>
                      <a:pt x="149" y="195"/>
                    </a:lnTo>
                    <a:lnTo>
                      <a:pt x="149" y="194"/>
                    </a:lnTo>
                    <a:lnTo>
                      <a:pt x="149" y="195"/>
                    </a:lnTo>
                    <a:lnTo>
                      <a:pt x="149" y="196"/>
                    </a:lnTo>
                    <a:lnTo>
                      <a:pt x="149" y="197"/>
                    </a:lnTo>
                    <a:lnTo>
                      <a:pt x="148" y="197"/>
                    </a:lnTo>
                    <a:lnTo>
                      <a:pt x="148" y="196"/>
                    </a:lnTo>
                    <a:lnTo>
                      <a:pt x="148" y="195"/>
                    </a:lnTo>
                    <a:lnTo>
                      <a:pt x="148" y="195"/>
                    </a:lnTo>
                    <a:lnTo>
                      <a:pt x="147" y="194"/>
                    </a:lnTo>
                    <a:lnTo>
                      <a:pt x="147" y="194"/>
                    </a:lnTo>
                    <a:lnTo>
                      <a:pt x="146" y="192"/>
                    </a:lnTo>
                    <a:lnTo>
                      <a:pt x="146" y="192"/>
                    </a:lnTo>
                    <a:lnTo>
                      <a:pt x="145" y="192"/>
                    </a:lnTo>
                    <a:lnTo>
                      <a:pt x="144" y="193"/>
                    </a:lnTo>
                    <a:lnTo>
                      <a:pt x="143" y="194"/>
                    </a:lnTo>
                    <a:lnTo>
                      <a:pt x="142" y="193"/>
                    </a:lnTo>
                    <a:lnTo>
                      <a:pt x="144" y="192"/>
                    </a:lnTo>
                    <a:lnTo>
                      <a:pt x="144" y="191"/>
                    </a:lnTo>
                    <a:lnTo>
                      <a:pt x="144" y="191"/>
                    </a:lnTo>
                    <a:lnTo>
                      <a:pt x="144" y="190"/>
                    </a:lnTo>
                    <a:lnTo>
                      <a:pt x="145" y="190"/>
                    </a:lnTo>
                    <a:lnTo>
                      <a:pt x="145" y="189"/>
                    </a:lnTo>
                    <a:lnTo>
                      <a:pt x="144" y="190"/>
                    </a:lnTo>
                    <a:lnTo>
                      <a:pt x="143" y="189"/>
                    </a:lnTo>
                    <a:lnTo>
                      <a:pt x="143" y="189"/>
                    </a:lnTo>
                    <a:lnTo>
                      <a:pt x="143" y="188"/>
                    </a:lnTo>
                    <a:lnTo>
                      <a:pt x="142" y="189"/>
                    </a:lnTo>
                    <a:lnTo>
                      <a:pt x="141" y="191"/>
                    </a:lnTo>
                    <a:lnTo>
                      <a:pt x="139" y="192"/>
                    </a:lnTo>
                    <a:lnTo>
                      <a:pt x="138" y="192"/>
                    </a:lnTo>
                    <a:lnTo>
                      <a:pt x="138" y="191"/>
                    </a:lnTo>
                    <a:lnTo>
                      <a:pt x="136" y="191"/>
                    </a:lnTo>
                    <a:lnTo>
                      <a:pt x="134" y="192"/>
                    </a:lnTo>
                    <a:lnTo>
                      <a:pt x="135" y="192"/>
                    </a:lnTo>
                    <a:lnTo>
                      <a:pt x="136" y="192"/>
                    </a:lnTo>
                    <a:lnTo>
                      <a:pt x="136" y="193"/>
                    </a:lnTo>
                    <a:lnTo>
                      <a:pt x="135" y="193"/>
                    </a:lnTo>
                    <a:lnTo>
                      <a:pt x="131" y="196"/>
                    </a:lnTo>
                    <a:lnTo>
                      <a:pt x="131" y="196"/>
                    </a:lnTo>
                    <a:lnTo>
                      <a:pt x="130" y="196"/>
                    </a:lnTo>
                    <a:lnTo>
                      <a:pt x="130" y="197"/>
                    </a:lnTo>
                    <a:lnTo>
                      <a:pt x="128" y="199"/>
                    </a:lnTo>
                    <a:lnTo>
                      <a:pt x="127" y="200"/>
                    </a:lnTo>
                    <a:lnTo>
                      <a:pt x="127" y="200"/>
                    </a:lnTo>
                    <a:lnTo>
                      <a:pt x="125" y="200"/>
                    </a:lnTo>
                    <a:lnTo>
                      <a:pt x="124" y="201"/>
                    </a:lnTo>
                    <a:lnTo>
                      <a:pt x="124" y="202"/>
                    </a:lnTo>
                    <a:lnTo>
                      <a:pt x="124" y="202"/>
                    </a:lnTo>
                    <a:lnTo>
                      <a:pt x="124" y="202"/>
                    </a:lnTo>
                    <a:lnTo>
                      <a:pt x="123" y="201"/>
                    </a:lnTo>
                    <a:lnTo>
                      <a:pt x="123" y="201"/>
                    </a:lnTo>
                    <a:lnTo>
                      <a:pt x="122" y="201"/>
                    </a:lnTo>
                    <a:lnTo>
                      <a:pt x="122" y="200"/>
                    </a:lnTo>
                    <a:lnTo>
                      <a:pt x="122" y="200"/>
                    </a:lnTo>
                    <a:lnTo>
                      <a:pt x="122" y="200"/>
                    </a:lnTo>
                    <a:lnTo>
                      <a:pt x="123" y="199"/>
                    </a:lnTo>
                    <a:lnTo>
                      <a:pt x="123" y="198"/>
                    </a:lnTo>
                    <a:lnTo>
                      <a:pt x="120" y="197"/>
                    </a:lnTo>
                    <a:lnTo>
                      <a:pt x="119" y="196"/>
                    </a:lnTo>
                    <a:lnTo>
                      <a:pt x="118" y="196"/>
                    </a:lnTo>
                    <a:lnTo>
                      <a:pt x="118" y="196"/>
                    </a:lnTo>
                    <a:lnTo>
                      <a:pt x="117" y="195"/>
                    </a:lnTo>
                    <a:lnTo>
                      <a:pt x="118" y="195"/>
                    </a:lnTo>
                    <a:lnTo>
                      <a:pt x="118" y="194"/>
                    </a:lnTo>
                    <a:lnTo>
                      <a:pt x="118" y="194"/>
                    </a:lnTo>
                    <a:lnTo>
                      <a:pt x="117" y="193"/>
                    </a:lnTo>
                    <a:lnTo>
                      <a:pt x="117" y="191"/>
                    </a:lnTo>
                    <a:lnTo>
                      <a:pt x="114" y="188"/>
                    </a:lnTo>
                    <a:lnTo>
                      <a:pt x="113" y="187"/>
                    </a:lnTo>
                    <a:lnTo>
                      <a:pt x="112" y="186"/>
                    </a:lnTo>
                    <a:lnTo>
                      <a:pt x="112" y="186"/>
                    </a:lnTo>
                    <a:lnTo>
                      <a:pt x="111" y="185"/>
                    </a:lnTo>
                    <a:lnTo>
                      <a:pt x="111" y="185"/>
                    </a:lnTo>
                    <a:lnTo>
                      <a:pt x="111" y="185"/>
                    </a:lnTo>
                    <a:lnTo>
                      <a:pt x="112" y="184"/>
                    </a:lnTo>
                    <a:lnTo>
                      <a:pt x="111" y="184"/>
                    </a:lnTo>
                    <a:lnTo>
                      <a:pt x="111" y="183"/>
                    </a:lnTo>
                    <a:lnTo>
                      <a:pt x="112" y="183"/>
                    </a:lnTo>
                    <a:lnTo>
                      <a:pt x="111" y="182"/>
                    </a:lnTo>
                    <a:lnTo>
                      <a:pt x="108" y="182"/>
                    </a:lnTo>
                    <a:lnTo>
                      <a:pt x="107" y="182"/>
                    </a:lnTo>
                    <a:lnTo>
                      <a:pt x="106" y="181"/>
                    </a:lnTo>
                    <a:lnTo>
                      <a:pt x="106" y="180"/>
                    </a:lnTo>
                    <a:lnTo>
                      <a:pt x="107" y="180"/>
                    </a:lnTo>
                    <a:lnTo>
                      <a:pt x="107" y="180"/>
                    </a:lnTo>
                    <a:lnTo>
                      <a:pt x="108" y="179"/>
                    </a:lnTo>
                    <a:lnTo>
                      <a:pt x="108" y="179"/>
                    </a:lnTo>
                    <a:lnTo>
                      <a:pt x="108" y="179"/>
                    </a:lnTo>
                    <a:lnTo>
                      <a:pt x="108" y="179"/>
                    </a:lnTo>
                    <a:lnTo>
                      <a:pt x="107" y="179"/>
                    </a:lnTo>
                    <a:lnTo>
                      <a:pt x="108" y="178"/>
                    </a:lnTo>
                    <a:lnTo>
                      <a:pt x="107" y="178"/>
                    </a:lnTo>
                    <a:lnTo>
                      <a:pt x="107" y="178"/>
                    </a:lnTo>
                    <a:lnTo>
                      <a:pt x="106" y="178"/>
                    </a:lnTo>
                    <a:lnTo>
                      <a:pt x="106" y="178"/>
                    </a:lnTo>
                    <a:lnTo>
                      <a:pt x="105" y="178"/>
                    </a:lnTo>
                    <a:lnTo>
                      <a:pt x="104" y="180"/>
                    </a:lnTo>
                    <a:lnTo>
                      <a:pt x="102" y="183"/>
                    </a:lnTo>
                    <a:lnTo>
                      <a:pt x="102" y="183"/>
                    </a:lnTo>
                    <a:lnTo>
                      <a:pt x="102" y="183"/>
                    </a:lnTo>
                    <a:lnTo>
                      <a:pt x="103" y="181"/>
                    </a:lnTo>
                    <a:lnTo>
                      <a:pt x="103" y="180"/>
                    </a:lnTo>
                    <a:lnTo>
                      <a:pt x="104" y="178"/>
                    </a:lnTo>
                    <a:lnTo>
                      <a:pt x="104" y="178"/>
                    </a:lnTo>
                    <a:lnTo>
                      <a:pt x="104" y="177"/>
                    </a:lnTo>
                    <a:lnTo>
                      <a:pt x="104" y="177"/>
                    </a:lnTo>
                    <a:lnTo>
                      <a:pt x="104" y="176"/>
                    </a:lnTo>
                    <a:lnTo>
                      <a:pt x="104" y="175"/>
                    </a:lnTo>
                    <a:lnTo>
                      <a:pt x="103" y="175"/>
                    </a:lnTo>
                    <a:lnTo>
                      <a:pt x="103" y="174"/>
                    </a:lnTo>
                    <a:lnTo>
                      <a:pt x="102" y="174"/>
                    </a:lnTo>
                    <a:lnTo>
                      <a:pt x="101" y="175"/>
                    </a:lnTo>
                    <a:lnTo>
                      <a:pt x="101" y="175"/>
                    </a:lnTo>
                    <a:lnTo>
                      <a:pt x="100" y="176"/>
                    </a:lnTo>
                    <a:lnTo>
                      <a:pt x="99" y="177"/>
                    </a:lnTo>
                    <a:lnTo>
                      <a:pt x="98" y="179"/>
                    </a:lnTo>
                    <a:lnTo>
                      <a:pt x="97" y="180"/>
                    </a:lnTo>
                    <a:lnTo>
                      <a:pt x="97" y="180"/>
                    </a:lnTo>
                    <a:lnTo>
                      <a:pt x="97" y="180"/>
                    </a:lnTo>
                    <a:lnTo>
                      <a:pt x="97" y="180"/>
                    </a:lnTo>
                    <a:lnTo>
                      <a:pt x="97" y="179"/>
                    </a:lnTo>
                    <a:lnTo>
                      <a:pt x="97" y="179"/>
                    </a:lnTo>
                    <a:lnTo>
                      <a:pt x="98" y="177"/>
                    </a:lnTo>
                    <a:lnTo>
                      <a:pt x="98" y="176"/>
                    </a:lnTo>
                    <a:lnTo>
                      <a:pt x="97" y="175"/>
                    </a:lnTo>
                    <a:lnTo>
                      <a:pt x="96" y="174"/>
                    </a:lnTo>
                    <a:lnTo>
                      <a:pt x="95" y="176"/>
                    </a:lnTo>
                    <a:lnTo>
                      <a:pt x="94" y="176"/>
                    </a:lnTo>
                    <a:lnTo>
                      <a:pt x="94" y="176"/>
                    </a:lnTo>
                    <a:lnTo>
                      <a:pt x="94" y="177"/>
                    </a:lnTo>
                    <a:lnTo>
                      <a:pt x="89" y="178"/>
                    </a:lnTo>
                    <a:lnTo>
                      <a:pt x="89" y="179"/>
                    </a:lnTo>
                    <a:lnTo>
                      <a:pt x="88" y="179"/>
                    </a:lnTo>
                    <a:lnTo>
                      <a:pt x="88" y="179"/>
                    </a:lnTo>
                    <a:lnTo>
                      <a:pt x="87" y="180"/>
                    </a:lnTo>
                    <a:lnTo>
                      <a:pt x="86" y="179"/>
                    </a:lnTo>
                    <a:lnTo>
                      <a:pt x="86" y="179"/>
                    </a:lnTo>
                    <a:lnTo>
                      <a:pt x="86" y="179"/>
                    </a:lnTo>
                    <a:lnTo>
                      <a:pt x="86" y="179"/>
                    </a:lnTo>
                    <a:lnTo>
                      <a:pt x="87" y="178"/>
                    </a:lnTo>
                    <a:lnTo>
                      <a:pt x="86" y="178"/>
                    </a:lnTo>
                    <a:lnTo>
                      <a:pt x="84" y="177"/>
                    </a:lnTo>
                    <a:lnTo>
                      <a:pt x="83" y="177"/>
                    </a:lnTo>
                    <a:lnTo>
                      <a:pt x="82" y="177"/>
                    </a:lnTo>
                    <a:lnTo>
                      <a:pt x="82" y="177"/>
                    </a:lnTo>
                    <a:lnTo>
                      <a:pt x="82" y="177"/>
                    </a:lnTo>
                    <a:lnTo>
                      <a:pt x="81" y="179"/>
                    </a:lnTo>
                    <a:lnTo>
                      <a:pt x="79" y="180"/>
                    </a:lnTo>
                    <a:lnTo>
                      <a:pt x="79" y="181"/>
                    </a:lnTo>
                    <a:lnTo>
                      <a:pt x="79" y="182"/>
                    </a:lnTo>
                    <a:lnTo>
                      <a:pt x="81" y="184"/>
                    </a:lnTo>
                    <a:lnTo>
                      <a:pt x="81" y="185"/>
                    </a:lnTo>
                    <a:lnTo>
                      <a:pt x="79" y="185"/>
                    </a:lnTo>
                    <a:lnTo>
                      <a:pt x="78" y="186"/>
                    </a:lnTo>
                    <a:lnTo>
                      <a:pt x="79" y="187"/>
                    </a:lnTo>
                    <a:lnTo>
                      <a:pt x="79" y="189"/>
                    </a:lnTo>
                    <a:lnTo>
                      <a:pt x="78" y="189"/>
                    </a:lnTo>
                    <a:lnTo>
                      <a:pt x="77" y="189"/>
                    </a:lnTo>
                    <a:lnTo>
                      <a:pt x="76" y="189"/>
                    </a:lnTo>
                    <a:lnTo>
                      <a:pt x="76" y="187"/>
                    </a:lnTo>
                    <a:lnTo>
                      <a:pt x="74" y="188"/>
                    </a:lnTo>
                    <a:lnTo>
                      <a:pt x="73" y="188"/>
                    </a:lnTo>
                    <a:lnTo>
                      <a:pt x="73" y="188"/>
                    </a:lnTo>
                    <a:lnTo>
                      <a:pt x="71" y="187"/>
                    </a:lnTo>
                    <a:lnTo>
                      <a:pt x="71" y="186"/>
                    </a:lnTo>
                    <a:lnTo>
                      <a:pt x="68" y="186"/>
                    </a:lnTo>
                    <a:lnTo>
                      <a:pt x="68" y="186"/>
                    </a:lnTo>
                    <a:lnTo>
                      <a:pt x="67" y="185"/>
                    </a:lnTo>
                    <a:lnTo>
                      <a:pt x="67" y="186"/>
                    </a:lnTo>
                    <a:lnTo>
                      <a:pt x="67" y="186"/>
                    </a:lnTo>
                    <a:lnTo>
                      <a:pt x="67" y="186"/>
                    </a:lnTo>
                    <a:lnTo>
                      <a:pt x="67" y="187"/>
                    </a:lnTo>
                    <a:lnTo>
                      <a:pt x="66" y="186"/>
                    </a:lnTo>
                    <a:lnTo>
                      <a:pt x="65" y="187"/>
                    </a:lnTo>
                    <a:lnTo>
                      <a:pt x="65" y="189"/>
                    </a:lnTo>
                    <a:lnTo>
                      <a:pt x="65" y="190"/>
                    </a:lnTo>
                    <a:lnTo>
                      <a:pt x="65" y="190"/>
                    </a:lnTo>
                    <a:lnTo>
                      <a:pt x="65" y="189"/>
                    </a:lnTo>
                    <a:lnTo>
                      <a:pt x="65" y="189"/>
                    </a:lnTo>
                    <a:lnTo>
                      <a:pt x="64" y="189"/>
                    </a:lnTo>
                    <a:lnTo>
                      <a:pt x="65" y="190"/>
                    </a:lnTo>
                    <a:lnTo>
                      <a:pt x="65" y="191"/>
                    </a:lnTo>
                    <a:lnTo>
                      <a:pt x="65" y="192"/>
                    </a:lnTo>
                    <a:lnTo>
                      <a:pt x="65" y="192"/>
                    </a:lnTo>
                    <a:lnTo>
                      <a:pt x="65" y="193"/>
                    </a:lnTo>
                    <a:lnTo>
                      <a:pt x="65" y="193"/>
                    </a:lnTo>
                    <a:lnTo>
                      <a:pt x="64" y="192"/>
                    </a:lnTo>
                    <a:lnTo>
                      <a:pt x="63" y="191"/>
                    </a:lnTo>
                    <a:lnTo>
                      <a:pt x="62" y="190"/>
                    </a:lnTo>
                    <a:lnTo>
                      <a:pt x="62" y="190"/>
                    </a:lnTo>
                    <a:lnTo>
                      <a:pt x="62" y="190"/>
                    </a:lnTo>
                    <a:lnTo>
                      <a:pt x="63" y="189"/>
                    </a:lnTo>
                    <a:lnTo>
                      <a:pt x="62" y="189"/>
                    </a:lnTo>
                    <a:lnTo>
                      <a:pt x="61" y="190"/>
                    </a:lnTo>
                    <a:lnTo>
                      <a:pt x="59" y="191"/>
                    </a:lnTo>
                    <a:lnTo>
                      <a:pt x="60" y="190"/>
                    </a:lnTo>
                    <a:lnTo>
                      <a:pt x="60" y="189"/>
                    </a:lnTo>
                    <a:lnTo>
                      <a:pt x="59" y="189"/>
                    </a:lnTo>
                    <a:lnTo>
                      <a:pt x="59" y="188"/>
                    </a:lnTo>
                    <a:lnTo>
                      <a:pt x="59" y="188"/>
                    </a:lnTo>
                    <a:lnTo>
                      <a:pt x="59" y="188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9" y="186"/>
                    </a:lnTo>
                    <a:lnTo>
                      <a:pt x="59" y="185"/>
                    </a:lnTo>
                    <a:lnTo>
                      <a:pt x="59" y="185"/>
                    </a:lnTo>
                    <a:lnTo>
                      <a:pt x="57" y="186"/>
                    </a:lnTo>
                    <a:lnTo>
                      <a:pt x="56" y="186"/>
                    </a:lnTo>
                    <a:lnTo>
                      <a:pt x="55" y="187"/>
                    </a:lnTo>
                    <a:lnTo>
                      <a:pt x="54" y="187"/>
                    </a:lnTo>
                    <a:lnTo>
                      <a:pt x="54" y="188"/>
                    </a:lnTo>
                    <a:lnTo>
                      <a:pt x="54" y="188"/>
                    </a:lnTo>
                    <a:lnTo>
                      <a:pt x="54" y="189"/>
                    </a:lnTo>
                    <a:lnTo>
                      <a:pt x="54" y="189"/>
                    </a:lnTo>
                    <a:lnTo>
                      <a:pt x="54" y="189"/>
                    </a:lnTo>
                    <a:lnTo>
                      <a:pt x="53" y="188"/>
                    </a:lnTo>
                    <a:lnTo>
                      <a:pt x="53" y="188"/>
                    </a:lnTo>
                    <a:lnTo>
                      <a:pt x="53" y="188"/>
                    </a:lnTo>
                    <a:lnTo>
                      <a:pt x="53" y="188"/>
                    </a:lnTo>
                    <a:lnTo>
                      <a:pt x="52" y="188"/>
                    </a:lnTo>
                    <a:lnTo>
                      <a:pt x="51" y="188"/>
                    </a:lnTo>
                    <a:lnTo>
                      <a:pt x="49" y="188"/>
                    </a:lnTo>
                    <a:lnTo>
                      <a:pt x="48" y="188"/>
                    </a:lnTo>
                    <a:lnTo>
                      <a:pt x="47" y="189"/>
                    </a:lnTo>
                    <a:lnTo>
                      <a:pt x="47" y="190"/>
                    </a:lnTo>
                    <a:lnTo>
                      <a:pt x="46" y="191"/>
                    </a:lnTo>
                    <a:lnTo>
                      <a:pt x="47" y="191"/>
                    </a:lnTo>
                    <a:lnTo>
                      <a:pt x="47" y="192"/>
                    </a:lnTo>
                    <a:lnTo>
                      <a:pt x="47" y="192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4" y="191"/>
                    </a:lnTo>
                    <a:lnTo>
                      <a:pt x="43" y="192"/>
                    </a:lnTo>
                    <a:lnTo>
                      <a:pt x="42" y="192"/>
                    </a:lnTo>
                    <a:lnTo>
                      <a:pt x="42" y="191"/>
                    </a:lnTo>
                    <a:lnTo>
                      <a:pt x="41" y="189"/>
                    </a:lnTo>
                    <a:lnTo>
                      <a:pt x="40" y="189"/>
                    </a:lnTo>
                    <a:lnTo>
                      <a:pt x="38" y="190"/>
                    </a:lnTo>
                    <a:lnTo>
                      <a:pt x="37" y="191"/>
                    </a:lnTo>
                    <a:lnTo>
                      <a:pt x="35" y="191"/>
                    </a:lnTo>
                    <a:lnTo>
                      <a:pt x="35" y="192"/>
                    </a:lnTo>
                    <a:lnTo>
                      <a:pt x="36" y="192"/>
                    </a:lnTo>
                    <a:lnTo>
                      <a:pt x="36" y="192"/>
                    </a:lnTo>
                    <a:lnTo>
                      <a:pt x="35" y="192"/>
                    </a:lnTo>
                    <a:lnTo>
                      <a:pt x="34" y="193"/>
                    </a:lnTo>
                    <a:lnTo>
                      <a:pt x="32" y="193"/>
                    </a:lnTo>
                    <a:lnTo>
                      <a:pt x="28" y="193"/>
                    </a:lnTo>
                    <a:lnTo>
                      <a:pt x="28" y="194"/>
                    </a:lnTo>
                    <a:lnTo>
                      <a:pt x="29" y="194"/>
                    </a:lnTo>
                    <a:lnTo>
                      <a:pt x="29" y="194"/>
                    </a:lnTo>
                    <a:lnTo>
                      <a:pt x="29" y="194"/>
                    </a:lnTo>
                    <a:lnTo>
                      <a:pt x="29" y="195"/>
                    </a:lnTo>
                    <a:lnTo>
                      <a:pt x="30" y="195"/>
                    </a:lnTo>
                    <a:lnTo>
                      <a:pt x="29" y="195"/>
                    </a:lnTo>
                    <a:lnTo>
                      <a:pt x="27" y="195"/>
                    </a:lnTo>
                    <a:lnTo>
                      <a:pt x="26" y="195"/>
                    </a:lnTo>
                    <a:lnTo>
                      <a:pt x="27" y="196"/>
                    </a:lnTo>
                    <a:lnTo>
                      <a:pt x="28" y="198"/>
                    </a:lnTo>
                    <a:lnTo>
                      <a:pt x="27" y="198"/>
                    </a:lnTo>
                    <a:lnTo>
                      <a:pt x="25" y="197"/>
                    </a:lnTo>
                    <a:lnTo>
                      <a:pt x="24" y="197"/>
                    </a:lnTo>
                    <a:lnTo>
                      <a:pt x="23" y="197"/>
                    </a:lnTo>
                    <a:lnTo>
                      <a:pt x="22" y="197"/>
                    </a:lnTo>
                    <a:lnTo>
                      <a:pt x="21" y="198"/>
                    </a:lnTo>
                    <a:lnTo>
                      <a:pt x="22" y="198"/>
                    </a:lnTo>
                    <a:lnTo>
                      <a:pt x="21" y="198"/>
                    </a:lnTo>
                    <a:lnTo>
                      <a:pt x="20" y="198"/>
                    </a:lnTo>
                    <a:lnTo>
                      <a:pt x="20" y="199"/>
                    </a:lnTo>
                    <a:lnTo>
                      <a:pt x="18" y="202"/>
                    </a:lnTo>
                    <a:lnTo>
                      <a:pt x="18" y="204"/>
                    </a:lnTo>
                    <a:lnTo>
                      <a:pt x="19" y="205"/>
                    </a:lnTo>
                    <a:lnTo>
                      <a:pt x="19" y="205"/>
                    </a:lnTo>
                    <a:lnTo>
                      <a:pt x="18" y="206"/>
                    </a:lnTo>
                    <a:lnTo>
                      <a:pt x="17" y="207"/>
                    </a:lnTo>
                    <a:lnTo>
                      <a:pt x="17" y="208"/>
                    </a:lnTo>
                    <a:lnTo>
                      <a:pt x="17" y="209"/>
                    </a:lnTo>
                    <a:lnTo>
                      <a:pt x="18" y="211"/>
                    </a:lnTo>
                    <a:lnTo>
                      <a:pt x="18" y="212"/>
                    </a:lnTo>
                    <a:lnTo>
                      <a:pt x="17" y="213"/>
                    </a:lnTo>
                    <a:lnTo>
                      <a:pt x="18" y="214"/>
                    </a:lnTo>
                    <a:lnTo>
                      <a:pt x="18" y="215"/>
                    </a:lnTo>
                    <a:lnTo>
                      <a:pt x="19" y="215"/>
                    </a:lnTo>
                    <a:lnTo>
                      <a:pt x="21" y="215"/>
                    </a:lnTo>
                    <a:lnTo>
                      <a:pt x="22" y="215"/>
                    </a:lnTo>
                    <a:lnTo>
                      <a:pt x="22" y="214"/>
                    </a:lnTo>
                    <a:lnTo>
                      <a:pt x="22" y="214"/>
                    </a:lnTo>
                    <a:lnTo>
                      <a:pt x="22" y="214"/>
                    </a:lnTo>
                    <a:lnTo>
                      <a:pt x="23" y="214"/>
                    </a:lnTo>
                    <a:lnTo>
                      <a:pt x="25" y="214"/>
                    </a:lnTo>
                    <a:lnTo>
                      <a:pt x="26" y="215"/>
                    </a:lnTo>
                    <a:lnTo>
                      <a:pt x="27" y="215"/>
                    </a:lnTo>
                    <a:lnTo>
                      <a:pt x="28" y="214"/>
                    </a:lnTo>
                    <a:lnTo>
                      <a:pt x="31" y="213"/>
                    </a:lnTo>
                    <a:lnTo>
                      <a:pt x="34" y="211"/>
                    </a:lnTo>
                    <a:lnTo>
                      <a:pt x="36" y="210"/>
                    </a:lnTo>
                    <a:lnTo>
                      <a:pt x="39" y="210"/>
                    </a:lnTo>
                    <a:lnTo>
                      <a:pt x="40" y="210"/>
                    </a:lnTo>
                    <a:lnTo>
                      <a:pt x="42" y="209"/>
                    </a:lnTo>
                    <a:lnTo>
                      <a:pt x="42" y="208"/>
                    </a:lnTo>
                    <a:lnTo>
                      <a:pt x="38" y="211"/>
                    </a:lnTo>
                    <a:lnTo>
                      <a:pt x="37" y="212"/>
                    </a:lnTo>
                    <a:lnTo>
                      <a:pt x="34" y="215"/>
                    </a:lnTo>
                    <a:lnTo>
                      <a:pt x="34" y="216"/>
                    </a:lnTo>
                    <a:lnTo>
                      <a:pt x="35" y="216"/>
                    </a:lnTo>
                    <a:lnTo>
                      <a:pt x="35" y="215"/>
                    </a:lnTo>
                    <a:lnTo>
                      <a:pt x="36" y="215"/>
                    </a:lnTo>
                    <a:lnTo>
                      <a:pt x="36" y="215"/>
                    </a:lnTo>
                    <a:lnTo>
                      <a:pt x="37" y="215"/>
                    </a:lnTo>
                    <a:lnTo>
                      <a:pt x="37" y="215"/>
                    </a:lnTo>
                    <a:lnTo>
                      <a:pt x="37" y="215"/>
                    </a:lnTo>
                    <a:lnTo>
                      <a:pt x="36" y="216"/>
                    </a:lnTo>
                    <a:lnTo>
                      <a:pt x="38" y="215"/>
                    </a:lnTo>
                    <a:lnTo>
                      <a:pt x="39" y="214"/>
                    </a:lnTo>
                    <a:lnTo>
                      <a:pt x="40" y="215"/>
                    </a:lnTo>
                    <a:lnTo>
                      <a:pt x="40" y="214"/>
                    </a:lnTo>
                    <a:lnTo>
                      <a:pt x="40" y="214"/>
                    </a:lnTo>
                    <a:lnTo>
                      <a:pt x="41" y="214"/>
                    </a:lnTo>
                    <a:lnTo>
                      <a:pt x="41" y="214"/>
                    </a:lnTo>
                    <a:lnTo>
                      <a:pt x="41" y="214"/>
                    </a:lnTo>
                    <a:lnTo>
                      <a:pt x="41" y="214"/>
                    </a:lnTo>
                    <a:lnTo>
                      <a:pt x="41" y="215"/>
                    </a:lnTo>
                    <a:lnTo>
                      <a:pt x="41" y="214"/>
                    </a:lnTo>
                    <a:lnTo>
                      <a:pt x="43" y="214"/>
                    </a:lnTo>
                    <a:lnTo>
                      <a:pt x="43" y="214"/>
                    </a:lnTo>
                    <a:lnTo>
                      <a:pt x="42" y="215"/>
                    </a:lnTo>
                    <a:lnTo>
                      <a:pt x="42" y="215"/>
                    </a:lnTo>
                    <a:lnTo>
                      <a:pt x="42" y="215"/>
                    </a:lnTo>
                    <a:lnTo>
                      <a:pt x="42" y="216"/>
                    </a:lnTo>
                    <a:lnTo>
                      <a:pt x="41" y="216"/>
                    </a:lnTo>
                    <a:lnTo>
                      <a:pt x="41" y="216"/>
                    </a:lnTo>
                    <a:lnTo>
                      <a:pt x="41" y="217"/>
                    </a:lnTo>
                    <a:lnTo>
                      <a:pt x="43" y="217"/>
                    </a:lnTo>
                    <a:lnTo>
                      <a:pt x="43" y="216"/>
                    </a:lnTo>
                    <a:lnTo>
                      <a:pt x="43" y="217"/>
                    </a:lnTo>
                    <a:lnTo>
                      <a:pt x="44" y="218"/>
                    </a:lnTo>
                    <a:lnTo>
                      <a:pt x="45" y="217"/>
                    </a:lnTo>
                    <a:lnTo>
                      <a:pt x="45" y="217"/>
                    </a:lnTo>
                    <a:lnTo>
                      <a:pt x="45" y="218"/>
                    </a:lnTo>
                    <a:lnTo>
                      <a:pt x="46" y="218"/>
                    </a:lnTo>
                    <a:lnTo>
                      <a:pt x="48" y="218"/>
                    </a:lnTo>
                    <a:lnTo>
                      <a:pt x="48" y="218"/>
                    </a:lnTo>
                    <a:lnTo>
                      <a:pt x="43" y="219"/>
                    </a:lnTo>
                    <a:lnTo>
                      <a:pt x="42" y="219"/>
                    </a:lnTo>
                    <a:lnTo>
                      <a:pt x="43" y="219"/>
                    </a:lnTo>
                    <a:lnTo>
                      <a:pt x="43" y="219"/>
                    </a:lnTo>
                    <a:lnTo>
                      <a:pt x="44" y="218"/>
                    </a:lnTo>
                    <a:lnTo>
                      <a:pt x="40" y="219"/>
                    </a:lnTo>
                    <a:lnTo>
                      <a:pt x="38" y="219"/>
                    </a:lnTo>
                    <a:lnTo>
                      <a:pt x="37" y="219"/>
                    </a:lnTo>
                    <a:lnTo>
                      <a:pt x="37" y="219"/>
                    </a:lnTo>
                    <a:lnTo>
                      <a:pt x="36" y="219"/>
                    </a:lnTo>
                    <a:lnTo>
                      <a:pt x="36" y="219"/>
                    </a:lnTo>
                    <a:lnTo>
                      <a:pt x="35" y="218"/>
                    </a:lnTo>
                    <a:lnTo>
                      <a:pt x="31" y="219"/>
                    </a:lnTo>
                    <a:lnTo>
                      <a:pt x="30" y="218"/>
                    </a:lnTo>
                    <a:lnTo>
                      <a:pt x="30" y="215"/>
                    </a:lnTo>
                    <a:lnTo>
                      <a:pt x="29" y="215"/>
                    </a:lnTo>
                    <a:lnTo>
                      <a:pt x="29" y="215"/>
                    </a:lnTo>
                    <a:lnTo>
                      <a:pt x="28" y="218"/>
                    </a:lnTo>
                    <a:lnTo>
                      <a:pt x="28" y="218"/>
                    </a:lnTo>
                    <a:lnTo>
                      <a:pt x="28" y="219"/>
                    </a:lnTo>
                    <a:lnTo>
                      <a:pt x="28" y="219"/>
                    </a:lnTo>
                    <a:lnTo>
                      <a:pt x="27" y="219"/>
                    </a:lnTo>
                    <a:lnTo>
                      <a:pt x="27" y="219"/>
                    </a:lnTo>
                    <a:lnTo>
                      <a:pt x="26" y="219"/>
                    </a:lnTo>
                    <a:lnTo>
                      <a:pt x="26" y="219"/>
                    </a:lnTo>
                    <a:lnTo>
                      <a:pt x="25" y="219"/>
                    </a:lnTo>
                    <a:lnTo>
                      <a:pt x="25" y="220"/>
                    </a:lnTo>
                    <a:lnTo>
                      <a:pt x="25" y="221"/>
                    </a:lnTo>
                    <a:lnTo>
                      <a:pt x="28" y="221"/>
                    </a:lnTo>
                    <a:lnTo>
                      <a:pt x="29" y="221"/>
                    </a:lnTo>
                    <a:lnTo>
                      <a:pt x="29" y="222"/>
                    </a:lnTo>
                    <a:lnTo>
                      <a:pt x="29" y="222"/>
                    </a:lnTo>
                    <a:lnTo>
                      <a:pt x="29" y="223"/>
                    </a:lnTo>
                    <a:lnTo>
                      <a:pt x="28" y="224"/>
                    </a:lnTo>
                    <a:lnTo>
                      <a:pt x="29" y="224"/>
                    </a:lnTo>
                    <a:lnTo>
                      <a:pt x="29" y="225"/>
                    </a:lnTo>
                    <a:lnTo>
                      <a:pt x="30" y="226"/>
                    </a:lnTo>
                    <a:lnTo>
                      <a:pt x="29" y="226"/>
                    </a:lnTo>
                    <a:lnTo>
                      <a:pt x="29" y="228"/>
                    </a:lnTo>
                    <a:lnTo>
                      <a:pt x="30" y="227"/>
                    </a:lnTo>
                    <a:lnTo>
                      <a:pt x="31" y="226"/>
                    </a:lnTo>
                    <a:lnTo>
                      <a:pt x="32" y="224"/>
                    </a:lnTo>
                    <a:lnTo>
                      <a:pt x="32" y="223"/>
                    </a:lnTo>
                    <a:lnTo>
                      <a:pt x="34" y="222"/>
                    </a:lnTo>
                    <a:lnTo>
                      <a:pt x="37" y="224"/>
                    </a:lnTo>
                    <a:lnTo>
                      <a:pt x="38" y="224"/>
                    </a:lnTo>
                    <a:lnTo>
                      <a:pt x="38" y="224"/>
                    </a:lnTo>
                    <a:lnTo>
                      <a:pt x="38" y="224"/>
                    </a:lnTo>
                    <a:lnTo>
                      <a:pt x="39" y="225"/>
                    </a:lnTo>
                    <a:lnTo>
                      <a:pt x="39" y="225"/>
                    </a:lnTo>
                    <a:lnTo>
                      <a:pt x="41" y="226"/>
                    </a:lnTo>
                    <a:lnTo>
                      <a:pt x="42" y="226"/>
                    </a:lnTo>
                    <a:lnTo>
                      <a:pt x="42" y="228"/>
                    </a:lnTo>
                    <a:lnTo>
                      <a:pt x="42" y="229"/>
                    </a:lnTo>
                    <a:lnTo>
                      <a:pt x="43" y="229"/>
                    </a:lnTo>
                    <a:lnTo>
                      <a:pt x="43" y="230"/>
                    </a:lnTo>
                    <a:lnTo>
                      <a:pt x="43" y="232"/>
                    </a:lnTo>
                    <a:lnTo>
                      <a:pt x="42" y="233"/>
                    </a:lnTo>
                    <a:lnTo>
                      <a:pt x="42" y="233"/>
                    </a:lnTo>
                    <a:lnTo>
                      <a:pt x="39" y="232"/>
                    </a:lnTo>
                    <a:lnTo>
                      <a:pt x="22" y="236"/>
                    </a:lnTo>
                    <a:lnTo>
                      <a:pt x="22" y="236"/>
                    </a:lnTo>
                    <a:lnTo>
                      <a:pt x="22" y="236"/>
                    </a:lnTo>
                    <a:lnTo>
                      <a:pt x="21" y="236"/>
                    </a:lnTo>
                    <a:lnTo>
                      <a:pt x="21" y="236"/>
                    </a:lnTo>
                    <a:lnTo>
                      <a:pt x="21" y="236"/>
                    </a:lnTo>
                    <a:lnTo>
                      <a:pt x="21" y="236"/>
                    </a:lnTo>
                    <a:lnTo>
                      <a:pt x="21" y="237"/>
                    </a:lnTo>
                    <a:lnTo>
                      <a:pt x="21" y="237"/>
                    </a:lnTo>
                    <a:lnTo>
                      <a:pt x="20" y="238"/>
                    </a:lnTo>
                    <a:lnTo>
                      <a:pt x="20" y="238"/>
                    </a:lnTo>
                    <a:lnTo>
                      <a:pt x="24" y="239"/>
                    </a:lnTo>
                    <a:lnTo>
                      <a:pt x="26" y="239"/>
                    </a:lnTo>
                    <a:lnTo>
                      <a:pt x="27" y="239"/>
                    </a:lnTo>
                    <a:lnTo>
                      <a:pt x="28" y="241"/>
                    </a:lnTo>
                    <a:lnTo>
                      <a:pt x="29" y="240"/>
                    </a:lnTo>
                    <a:lnTo>
                      <a:pt x="29" y="240"/>
                    </a:lnTo>
                    <a:lnTo>
                      <a:pt x="30" y="239"/>
                    </a:lnTo>
                    <a:lnTo>
                      <a:pt x="31" y="240"/>
                    </a:lnTo>
                    <a:lnTo>
                      <a:pt x="35" y="243"/>
                    </a:lnTo>
                    <a:lnTo>
                      <a:pt x="37" y="246"/>
                    </a:lnTo>
                    <a:lnTo>
                      <a:pt x="38" y="248"/>
                    </a:lnTo>
                    <a:lnTo>
                      <a:pt x="39" y="250"/>
                    </a:lnTo>
                    <a:lnTo>
                      <a:pt x="40" y="252"/>
                    </a:lnTo>
                    <a:lnTo>
                      <a:pt x="40" y="253"/>
                    </a:lnTo>
                    <a:lnTo>
                      <a:pt x="39" y="253"/>
                    </a:lnTo>
                    <a:lnTo>
                      <a:pt x="39" y="254"/>
                    </a:lnTo>
                    <a:lnTo>
                      <a:pt x="39" y="254"/>
                    </a:lnTo>
                    <a:lnTo>
                      <a:pt x="38" y="254"/>
                    </a:lnTo>
                    <a:lnTo>
                      <a:pt x="38" y="254"/>
                    </a:lnTo>
                    <a:lnTo>
                      <a:pt x="38" y="255"/>
                    </a:lnTo>
                    <a:lnTo>
                      <a:pt x="38" y="256"/>
                    </a:lnTo>
                    <a:lnTo>
                      <a:pt x="46" y="256"/>
                    </a:lnTo>
                    <a:lnTo>
                      <a:pt x="47" y="256"/>
                    </a:lnTo>
                    <a:lnTo>
                      <a:pt x="48" y="255"/>
                    </a:lnTo>
                    <a:lnTo>
                      <a:pt x="49" y="254"/>
                    </a:lnTo>
                    <a:lnTo>
                      <a:pt x="49" y="253"/>
                    </a:lnTo>
                    <a:lnTo>
                      <a:pt x="48" y="253"/>
                    </a:lnTo>
                    <a:lnTo>
                      <a:pt x="48" y="253"/>
                    </a:lnTo>
                    <a:lnTo>
                      <a:pt x="48" y="253"/>
                    </a:lnTo>
                    <a:lnTo>
                      <a:pt x="48" y="252"/>
                    </a:lnTo>
                    <a:lnTo>
                      <a:pt x="48" y="252"/>
                    </a:lnTo>
                    <a:lnTo>
                      <a:pt x="48" y="251"/>
                    </a:lnTo>
                    <a:lnTo>
                      <a:pt x="48" y="251"/>
                    </a:lnTo>
                    <a:lnTo>
                      <a:pt x="49" y="252"/>
                    </a:lnTo>
                    <a:lnTo>
                      <a:pt x="50" y="252"/>
                    </a:lnTo>
                    <a:lnTo>
                      <a:pt x="50" y="251"/>
                    </a:lnTo>
                    <a:lnTo>
                      <a:pt x="51" y="251"/>
                    </a:lnTo>
                    <a:lnTo>
                      <a:pt x="52" y="251"/>
                    </a:lnTo>
                    <a:lnTo>
                      <a:pt x="52" y="251"/>
                    </a:lnTo>
                    <a:lnTo>
                      <a:pt x="51" y="250"/>
                    </a:lnTo>
                    <a:lnTo>
                      <a:pt x="50" y="249"/>
                    </a:lnTo>
                    <a:lnTo>
                      <a:pt x="50" y="248"/>
                    </a:lnTo>
                    <a:lnTo>
                      <a:pt x="50" y="247"/>
                    </a:lnTo>
                    <a:lnTo>
                      <a:pt x="51" y="248"/>
                    </a:lnTo>
                    <a:lnTo>
                      <a:pt x="51" y="249"/>
                    </a:lnTo>
                    <a:lnTo>
                      <a:pt x="52" y="250"/>
                    </a:lnTo>
                    <a:lnTo>
                      <a:pt x="52" y="251"/>
                    </a:lnTo>
                    <a:lnTo>
                      <a:pt x="53" y="251"/>
                    </a:lnTo>
                    <a:lnTo>
                      <a:pt x="54" y="251"/>
                    </a:lnTo>
                    <a:lnTo>
                      <a:pt x="55" y="252"/>
                    </a:lnTo>
                    <a:lnTo>
                      <a:pt x="56" y="252"/>
                    </a:lnTo>
                    <a:lnTo>
                      <a:pt x="56" y="251"/>
                    </a:lnTo>
                    <a:lnTo>
                      <a:pt x="56" y="251"/>
                    </a:lnTo>
                    <a:lnTo>
                      <a:pt x="57" y="251"/>
                    </a:lnTo>
                    <a:lnTo>
                      <a:pt x="57" y="252"/>
                    </a:lnTo>
                    <a:lnTo>
                      <a:pt x="57" y="252"/>
                    </a:lnTo>
                    <a:lnTo>
                      <a:pt x="56" y="252"/>
                    </a:lnTo>
                    <a:lnTo>
                      <a:pt x="56" y="252"/>
                    </a:lnTo>
                    <a:lnTo>
                      <a:pt x="57" y="252"/>
                    </a:lnTo>
                    <a:lnTo>
                      <a:pt x="58" y="251"/>
                    </a:lnTo>
                    <a:lnTo>
                      <a:pt x="58" y="250"/>
                    </a:lnTo>
                    <a:lnTo>
                      <a:pt x="58" y="249"/>
                    </a:lnTo>
                    <a:lnTo>
                      <a:pt x="59" y="249"/>
                    </a:lnTo>
                    <a:lnTo>
                      <a:pt x="60" y="250"/>
                    </a:lnTo>
                    <a:lnTo>
                      <a:pt x="61" y="251"/>
                    </a:lnTo>
                    <a:lnTo>
                      <a:pt x="62" y="252"/>
                    </a:lnTo>
                    <a:lnTo>
                      <a:pt x="62" y="252"/>
                    </a:lnTo>
                    <a:lnTo>
                      <a:pt x="63" y="252"/>
                    </a:lnTo>
                    <a:lnTo>
                      <a:pt x="63" y="252"/>
                    </a:lnTo>
                    <a:lnTo>
                      <a:pt x="63" y="253"/>
                    </a:lnTo>
                    <a:lnTo>
                      <a:pt x="63" y="254"/>
                    </a:lnTo>
                    <a:lnTo>
                      <a:pt x="63" y="254"/>
                    </a:lnTo>
                    <a:lnTo>
                      <a:pt x="64" y="254"/>
                    </a:lnTo>
                    <a:lnTo>
                      <a:pt x="65" y="256"/>
                    </a:lnTo>
                    <a:lnTo>
                      <a:pt x="65" y="256"/>
                    </a:lnTo>
                    <a:lnTo>
                      <a:pt x="66" y="256"/>
                    </a:lnTo>
                    <a:lnTo>
                      <a:pt x="67" y="256"/>
                    </a:lnTo>
                    <a:lnTo>
                      <a:pt x="68" y="256"/>
                    </a:lnTo>
                    <a:lnTo>
                      <a:pt x="69" y="257"/>
                    </a:lnTo>
                    <a:lnTo>
                      <a:pt x="71" y="255"/>
                    </a:lnTo>
                    <a:lnTo>
                      <a:pt x="72" y="256"/>
                    </a:lnTo>
                    <a:lnTo>
                      <a:pt x="72" y="257"/>
                    </a:lnTo>
                    <a:lnTo>
                      <a:pt x="73" y="257"/>
                    </a:lnTo>
                    <a:lnTo>
                      <a:pt x="75" y="257"/>
                    </a:lnTo>
                    <a:lnTo>
                      <a:pt x="75" y="257"/>
                    </a:lnTo>
                    <a:lnTo>
                      <a:pt x="76" y="258"/>
                    </a:lnTo>
                    <a:lnTo>
                      <a:pt x="76" y="258"/>
                    </a:lnTo>
                    <a:lnTo>
                      <a:pt x="77" y="258"/>
                    </a:lnTo>
                    <a:lnTo>
                      <a:pt x="78" y="258"/>
                    </a:lnTo>
                    <a:lnTo>
                      <a:pt x="80" y="258"/>
                    </a:lnTo>
                    <a:lnTo>
                      <a:pt x="81" y="258"/>
                    </a:lnTo>
                    <a:lnTo>
                      <a:pt x="81" y="258"/>
                    </a:lnTo>
                    <a:lnTo>
                      <a:pt x="81" y="258"/>
                    </a:lnTo>
                    <a:lnTo>
                      <a:pt x="82" y="259"/>
                    </a:lnTo>
                    <a:lnTo>
                      <a:pt x="82" y="259"/>
                    </a:lnTo>
                    <a:lnTo>
                      <a:pt x="83" y="261"/>
                    </a:lnTo>
                    <a:lnTo>
                      <a:pt x="84" y="263"/>
                    </a:lnTo>
                    <a:lnTo>
                      <a:pt x="85" y="263"/>
                    </a:lnTo>
                    <a:lnTo>
                      <a:pt x="85" y="264"/>
                    </a:lnTo>
                    <a:lnTo>
                      <a:pt x="90" y="263"/>
                    </a:lnTo>
                    <a:lnTo>
                      <a:pt x="90" y="262"/>
                    </a:lnTo>
                    <a:lnTo>
                      <a:pt x="89" y="262"/>
                    </a:lnTo>
                    <a:lnTo>
                      <a:pt x="89" y="261"/>
                    </a:lnTo>
                    <a:lnTo>
                      <a:pt x="89" y="261"/>
                    </a:lnTo>
                    <a:lnTo>
                      <a:pt x="90" y="261"/>
                    </a:lnTo>
                    <a:lnTo>
                      <a:pt x="91" y="260"/>
                    </a:lnTo>
                    <a:lnTo>
                      <a:pt x="93" y="259"/>
                    </a:lnTo>
                    <a:lnTo>
                      <a:pt x="94" y="257"/>
                    </a:lnTo>
                    <a:lnTo>
                      <a:pt x="94" y="258"/>
                    </a:lnTo>
                    <a:lnTo>
                      <a:pt x="93" y="258"/>
                    </a:lnTo>
                    <a:lnTo>
                      <a:pt x="93" y="259"/>
                    </a:lnTo>
                    <a:lnTo>
                      <a:pt x="92" y="261"/>
                    </a:lnTo>
                    <a:lnTo>
                      <a:pt x="92" y="261"/>
                    </a:lnTo>
                    <a:lnTo>
                      <a:pt x="91" y="261"/>
                    </a:lnTo>
                    <a:lnTo>
                      <a:pt x="91" y="261"/>
                    </a:lnTo>
                    <a:lnTo>
                      <a:pt x="91" y="262"/>
                    </a:lnTo>
                    <a:lnTo>
                      <a:pt x="91" y="262"/>
                    </a:lnTo>
                    <a:lnTo>
                      <a:pt x="90" y="263"/>
                    </a:lnTo>
                    <a:lnTo>
                      <a:pt x="90" y="263"/>
                    </a:lnTo>
                    <a:lnTo>
                      <a:pt x="90" y="263"/>
                    </a:lnTo>
                    <a:lnTo>
                      <a:pt x="92" y="263"/>
                    </a:lnTo>
                    <a:lnTo>
                      <a:pt x="93" y="264"/>
                    </a:lnTo>
                    <a:lnTo>
                      <a:pt x="94" y="264"/>
                    </a:lnTo>
                    <a:lnTo>
                      <a:pt x="94" y="265"/>
                    </a:lnTo>
                    <a:lnTo>
                      <a:pt x="92" y="264"/>
                    </a:lnTo>
                    <a:lnTo>
                      <a:pt x="91" y="264"/>
                    </a:lnTo>
                    <a:lnTo>
                      <a:pt x="90" y="264"/>
                    </a:lnTo>
                    <a:lnTo>
                      <a:pt x="91" y="264"/>
                    </a:lnTo>
                    <a:lnTo>
                      <a:pt x="93" y="265"/>
                    </a:lnTo>
                    <a:lnTo>
                      <a:pt x="95" y="265"/>
                    </a:lnTo>
                    <a:lnTo>
                      <a:pt x="96" y="267"/>
                    </a:lnTo>
                    <a:lnTo>
                      <a:pt x="97" y="267"/>
                    </a:lnTo>
                    <a:lnTo>
                      <a:pt x="97" y="267"/>
                    </a:lnTo>
                    <a:lnTo>
                      <a:pt x="97" y="266"/>
                    </a:lnTo>
                    <a:lnTo>
                      <a:pt x="98" y="266"/>
                    </a:lnTo>
                    <a:lnTo>
                      <a:pt x="98" y="265"/>
                    </a:lnTo>
                    <a:lnTo>
                      <a:pt x="98" y="264"/>
                    </a:lnTo>
                    <a:lnTo>
                      <a:pt x="98" y="264"/>
                    </a:lnTo>
                    <a:lnTo>
                      <a:pt x="98" y="264"/>
                    </a:lnTo>
                    <a:lnTo>
                      <a:pt x="99" y="263"/>
                    </a:lnTo>
                    <a:lnTo>
                      <a:pt x="99" y="263"/>
                    </a:lnTo>
                    <a:lnTo>
                      <a:pt x="100" y="264"/>
                    </a:lnTo>
                    <a:lnTo>
                      <a:pt x="100" y="263"/>
                    </a:lnTo>
                    <a:lnTo>
                      <a:pt x="100" y="263"/>
                    </a:lnTo>
                    <a:lnTo>
                      <a:pt x="100" y="263"/>
                    </a:lnTo>
                    <a:lnTo>
                      <a:pt x="100" y="263"/>
                    </a:lnTo>
                    <a:lnTo>
                      <a:pt x="100" y="262"/>
                    </a:lnTo>
                    <a:lnTo>
                      <a:pt x="99" y="261"/>
                    </a:lnTo>
                    <a:lnTo>
                      <a:pt x="99" y="261"/>
                    </a:lnTo>
                    <a:lnTo>
                      <a:pt x="98" y="260"/>
                    </a:lnTo>
                    <a:lnTo>
                      <a:pt x="99" y="260"/>
                    </a:lnTo>
                    <a:lnTo>
                      <a:pt x="100" y="261"/>
                    </a:lnTo>
                    <a:lnTo>
                      <a:pt x="100" y="261"/>
                    </a:lnTo>
                    <a:lnTo>
                      <a:pt x="101" y="260"/>
                    </a:lnTo>
                    <a:lnTo>
                      <a:pt x="101" y="260"/>
                    </a:lnTo>
                    <a:lnTo>
                      <a:pt x="101" y="260"/>
                    </a:lnTo>
                    <a:lnTo>
                      <a:pt x="101" y="262"/>
                    </a:lnTo>
                    <a:lnTo>
                      <a:pt x="101" y="262"/>
                    </a:lnTo>
                    <a:lnTo>
                      <a:pt x="102" y="262"/>
                    </a:lnTo>
                    <a:lnTo>
                      <a:pt x="102" y="262"/>
                    </a:lnTo>
                    <a:lnTo>
                      <a:pt x="102" y="262"/>
                    </a:lnTo>
                    <a:lnTo>
                      <a:pt x="102" y="263"/>
                    </a:lnTo>
                    <a:lnTo>
                      <a:pt x="102" y="263"/>
                    </a:lnTo>
                    <a:lnTo>
                      <a:pt x="102" y="264"/>
                    </a:lnTo>
                    <a:lnTo>
                      <a:pt x="99" y="265"/>
                    </a:lnTo>
                    <a:lnTo>
                      <a:pt x="98" y="268"/>
                    </a:lnTo>
                    <a:lnTo>
                      <a:pt x="98" y="268"/>
                    </a:lnTo>
                    <a:lnTo>
                      <a:pt x="98" y="269"/>
                    </a:lnTo>
                    <a:lnTo>
                      <a:pt x="99" y="269"/>
                    </a:lnTo>
                    <a:lnTo>
                      <a:pt x="99" y="269"/>
                    </a:lnTo>
                    <a:lnTo>
                      <a:pt x="100" y="270"/>
                    </a:lnTo>
                    <a:lnTo>
                      <a:pt x="100" y="271"/>
                    </a:lnTo>
                    <a:lnTo>
                      <a:pt x="101" y="272"/>
                    </a:lnTo>
                    <a:lnTo>
                      <a:pt x="101" y="273"/>
                    </a:lnTo>
                    <a:lnTo>
                      <a:pt x="101" y="275"/>
                    </a:lnTo>
                    <a:lnTo>
                      <a:pt x="101" y="276"/>
                    </a:lnTo>
                    <a:lnTo>
                      <a:pt x="101" y="277"/>
                    </a:lnTo>
                    <a:lnTo>
                      <a:pt x="101" y="278"/>
                    </a:lnTo>
                    <a:lnTo>
                      <a:pt x="101" y="278"/>
                    </a:lnTo>
                    <a:lnTo>
                      <a:pt x="101" y="281"/>
                    </a:lnTo>
                    <a:lnTo>
                      <a:pt x="102" y="281"/>
                    </a:lnTo>
                    <a:lnTo>
                      <a:pt x="102" y="280"/>
                    </a:lnTo>
                    <a:lnTo>
                      <a:pt x="103" y="281"/>
                    </a:lnTo>
                    <a:lnTo>
                      <a:pt x="104" y="281"/>
                    </a:lnTo>
                    <a:lnTo>
                      <a:pt x="103" y="279"/>
                    </a:lnTo>
                    <a:lnTo>
                      <a:pt x="102" y="278"/>
                    </a:lnTo>
                    <a:lnTo>
                      <a:pt x="102" y="275"/>
                    </a:lnTo>
                    <a:lnTo>
                      <a:pt x="102" y="273"/>
                    </a:lnTo>
                    <a:lnTo>
                      <a:pt x="102" y="273"/>
                    </a:lnTo>
                    <a:lnTo>
                      <a:pt x="102" y="272"/>
                    </a:lnTo>
                    <a:lnTo>
                      <a:pt x="101" y="272"/>
                    </a:lnTo>
                    <a:lnTo>
                      <a:pt x="102" y="272"/>
                    </a:lnTo>
                    <a:lnTo>
                      <a:pt x="102" y="272"/>
                    </a:lnTo>
                    <a:lnTo>
                      <a:pt x="103" y="272"/>
                    </a:lnTo>
                    <a:lnTo>
                      <a:pt x="103" y="272"/>
                    </a:lnTo>
                    <a:lnTo>
                      <a:pt x="103" y="273"/>
                    </a:lnTo>
                    <a:lnTo>
                      <a:pt x="103" y="273"/>
                    </a:lnTo>
                    <a:lnTo>
                      <a:pt x="104" y="273"/>
                    </a:lnTo>
                    <a:lnTo>
                      <a:pt x="104" y="273"/>
                    </a:lnTo>
                    <a:lnTo>
                      <a:pt x="106" y="272"/>
                    </a:lnTo>
                    <a:lnTo>
                      <a:pt x="106" y="273"/>
                    </a:lnTo>
                    <a:lnTo>
                      <a:pt x="107" y="273"/>
                    </a:lnTo>
                    <a:lnTo>
                      <a:pt x="107" y="273"/>
                    </a:lnTo>
                    <a:lnTo>
                      <a:pt x="107" y="272"/>
                    </a:lnTo>
                    <a:lnTo>
                      <a:pt x="107" y="271"/>
                    </a:lnTo>
                    <a:lnTo>
                      <a:pt x="108" y="271"/>
                    </a:lnTo>
                    <a:lnTo>
                      <a:pt x="108" y="272"/>
                    </a:lnTo>
                    <a:lnTo>
                      <a:pt x="108" y="273"/>
                    </a:lnTo>
                    <a:lnTo>
                      <a:pt x="108" y="273"/>
                    </a:lnTo>
                    <a:lnTo>
                      <a:pt x="109" y="273"/>
                    </a:lnTo>
                    <a:lnTo>
                      <a:pt x="108" y="272"/>
                    </a:lnTo>
                    <a:lnTo>
                      <a:pt x="109" y="272"/>
                    </a:lnTo>
                    <a:lnTo>
                      <a:pt x="110" y="273"/>
                    </a:lnTo>
                    <a:lnTo>
                      <a:pt x="110" y="274"/>
                    </a:lnTo>
                    <a:lnTo>
                      <a:pt x="111" y="273"/>
                    </a:lnTo>
                    <a:lnTo>
                      <a:pt x="111" y="274"/>
                    </a:lnTo>
                    <a:lnTo>
                      <a:pt x="111" y="274"/>
                    </a:lnTo>
                    <a:lnTo>
                      <a:pt x="111" y="274"/>
                    </a:lnTo>
                    <a:lnTo>
                      <a:pt x="111" y="274"/>
                    </a:lnTo>
                    <a:lnTo>
                      <a:pt x="112" y="273"/>
                    </a:lnTo>
                    <a:lnTo>
                      <a:pt x="111" y="273"/>
                    </a:lnTo>
                    <a:lnTo>
                      <a:pt x="110" y="272"/>
                    </a:lnTo>
                    <a:lnTo>
                      <a:pt x="110" y="271"/>
                    </a:lnTo>
                    <a:lnTo>
                      <a:pt x="110" y="271"/>
                    </a:lnTo>
                    <a:lnTo>
                      <a:pt x="110" y="269"/>
                    </a:lnTo>
                    <a:lnTo>
                      <a:pt x="110" y="268"/>
                    </a:lnTo>
                    <a:lnTo>
                      <a:pt x="109" y="267"/>
                    </a:lnTo>
                    <a:lnTo>
                      <a:pt x="109" y="267"/>
                    </a:lnTo>
                    <a:lnTo>
                      <a:pt x="110" y="267"/>
                    </a:lnTo>
                    <a:lnTo>
                      <a:pt x="110" y="268"/>
                    </a:lnTo>
                    <a:lnTo>
                      <a:pt x="110" y="268"/>
                    </a:lnTo>
                    <a:lnTo>
                      <a:pt x="111" y="269"/>
                    </a:lnTo>
                    <a:lnTo>
                      <a:pt x="112" y="269"/>
                    </a:lnTo>
                    <a:lnTo>
                      <a:pt x="111" y="269"/>
                    </a:lnTo>
                    <a:lnTo>
                      <a:pt x="111" y="270"/>
                    </a:lnTo>
                    <a:lnTo>
                      <a:pt x="111" y="270"/>
                    </a:lnTo>
                    <a:lnTo>
                      <a:pt x="111" y="271"/>
                    </a:lnTo>
                    <a:lnTo>
                      <a:pt x="112" y="271"/>
                    </a:lnTo>
                    <a:lnTo>
                      <a:pt x="112" y="271"/>
                    </a:lnTo>
                    <a:lnTo>
                      <a:pt x="112" y="271"/>
                    </a:lnTo>
                    <a:lnTo>
                      <a:pt x="113" y="271"/>
                    </a:lnTo>
                    <a:lnTo>
                      <a:pt x="113" y="271"/>
                    </a:lnTo>
                    <a:lnTo>
                      <a:pt x="112" y="271"/>
                    </a:lnTo>
                    <a:lnTo>
                      <a:pt x="112" y="272"/>
                    </a:lnTo>
                    <a:lnTo>
                      <a:pt x="114" y="271"/>
                    </a:lnTo>
                    <a:lnTo>
                      <a:pt x="115" y="271"/>
                    </a:lnTo>
                    <a:lnTo>
                      <a:pt x="115" y="270"/>
                    </a:lnTo>
                    <a:lnTo>
                      <a:pt x="116" y="269"/>
                    </a:lnTo>
                    <a:lnTo>
                      <a:pt x="118" y="269"/>
                    </a:lnTo>
                    <a:lnTo>
                      <a:pt x="120" y="269"/>
                    </a:lnTo>
                    <a:lnTo>
                      <a:pt x="119" y="268"/>
                    </a:lnTo>
                    <a:lnTo>
                      <a:pt x="120" y="269"/>
                    </a:lnTo>
                    <a:lnTo>
                      <a:pt x="121" y="269"/>
                    </a:lnTo>
                    <a:lnTo>
                      <a:pt x="122" y="270"/>
                    </a:lnTo>
                    <a:lnTo>
                      <a:pt x="121" y="269"/>
                    </a:lnTo>
                    <a:lnTo>
                      <a:pt x="120" y="269"/>
                    </a:lnTo>
                    <a:lnTo>
                      <a:pt x="122" y="271"/>
                    </a:lnTo>
                    <a:lnTo>
                      <a:pt x="122" y="271"/>
                    </a:lnTo>
                    <a:lnTo>
                      <a:pt x="123" y="271"/>
                    </a:lnTo>
                    <a:lnTo>
                      <a:pt x="123" y="271"/>
                    </a:lnTo>
                    <a:lnTo>
                      <a:pt x="123" y="271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4" y="270"/>
                    </a:lnTo>
                    <a:lnTo>
                      <a:pt x="124" y="269"/>
                    </a:lnTo>
                    <a:lnTo>
                      <a:pt x="123" y="269"/>
                    </a:lnTo>
                    <a:lnTo>
                      <a:pt x="123" y="268"/>
                    </a:lnTo>
                    <a:lnTo>
                      <a:pt x="124" y="270"/>
                    </a:lnTo>
                    <a:lnTo>
                      <a:pt x="124" y="271"/>
                    </a:lnTo>
                    <a:lnTo>
                      <a:pt x="122" y="274"/>
                    </a:lnTo>
                    <a:lnTo>
                      <a:pt x="122" y="274"/>
                    </a:lnTo>
                    <a:lnTo>
                      <a:pt x="121" y="275"/>
                    </a:lnTo>
                    <a:lnTo>
                      <a:pt x="120" y="275"/>
                    </a:lnTo>
                    <a:lnTo>
                      <a:pt x="119" y="275"/>
                    </a:lnTo>
                    <a:lnTo>
                      <a:pt x="118" y="274"/>
                    </a:lnTo>
                    <a:lnTo>
                      <a:pt x="117" y="275"/>
                    </a:lnTo>
                    <a:lnTo>
                      <a:pt x="117" y="275"/>
                    </a:lnTo>
                    <a:lnTo>
                      <a:pt x="117" y="275"/>
                    </a:lnTo>
                    <a:lnTo>
                      <a:pt x="117" y="275"/>
                    </a:lnTo>
                    <a:lnTo>
                      <a:pt x="116" y="275"/>
                    </a:lnTo>
                    <a:lnTo>
                      <a:pt x="116" y="275"/>
                    </a:lnTo>
                    <a:lnTo>
                      <a:pt x="116" y="275"/>
                    </a:lnTo>
                    <a:lnTo>
                      <a:pt x="115" y="274"/>
                    </a:lnTo>
                    <a:lnTo>
                      <a:pt x="114" y="274"/>
                    </a:lnTo>
                    <a:lnTo>
                      <a:pt x="113" y="275"/>
                    </a:lnTo>
                    <a:lnTo>
                      <a:pt x="114" y="275"/>
                    </a:lnTo>
                    <a:lnTo>
                      <a:pt x="114" y="275"/>
                    </a:lnTo>
                    <a:lnTo>
                      <a:pt x="114" y="275"/>
                    </a:lnTo>
                    <a:lnTo>
                      <a:pt x="114" y="275"/>
                    </a:lnTo>
                    <a:lnTo>
                      <a:pt x="114" y="276"/>
                    </a:lnTo>
                    <a:lnTo>
                      <a:pt x="115" y="276"/>
                    </a:lnTo>
                    <a:lnTo>
                      <a:pt x="115" y="276"/>
                    </a:lnTo>
                    <a:lnTo>
                      <a:pt x="115" y="276"/>
                    </a:lnTo>
                    <a:lnTo>
                      <a:pt x="116" y="278"/>
                    </a:lnTo>
                    <a:lnTo>
                      <a:pt x="116" y="278"/>
                    </a:lnTo>
                    <a:lnTo>
                      <a:pt x="117" y="279"/>
                    </a:lnTo>
                    <a:lnTo>
                      <a:pt x="117" y="279"/>
                    </a:lnTo>
                    <a:lnTo>
                      <a:pt x="118" y="279"/>
                    </a:lnTo>
                    <a:lnTo>
                      <a:pt x="119" y="279"/>
                    </a:lnTo>
                    <a:lnTo>
                      <a:pt x="122" y="278"/>
                    </a:lnTo>
                    <a:lnTo>
                      <a:pt x="123" y="278"/>
                    </a:lnTo>
                    <a:lnTo>
                      <a:pt x="124" y="279"/>
                    </a:lnTo>
                    <a:lnTo>
                      <a:pt x="125" y="278"/>
                    </a:lnTo>
                    <a:lnTo>
                      <a:pt x="125" y="276"/>
                    </a:lnTo>
                    <a:lnTo>
                      <a:pt x="126" y="277"/>
                    </a:lnTo>
                    <a:lnTo>
                      <a:pt x="126" y="277"/>
                    </a:lnTo>
                    <a:lnTo>
                      <a:pt x="128" y="277"/>
                    </a:lnTo>
                    <a:lnTo>
                      <a:pt x="127" y="277"/>
                    </a:lnTo>
                    <a:lnTo>
                      <a:pt x="127" y="276"/>
                    </a:lnTo>
                    <a:lnTo>
                      <a:pt x="127" y="276"/>
                    </a:lnTo>
                    <a:lnTo>
                      <a:pt x="127" y="276"/>
                    </a:lnTo>
                    <a:lnTo>
                      <a:pt x="127" y="276"/>
                    </a:lnTo>
                    <a:lnTo>
                      <a:pt x="128" y="276"/>
                    </a:lnTo>
                    <a:lnTo>
                      <a:pt x="129" y="276"/>
                    </a:lnTo>
                    <a:lnTo>
                      <a:pt x="130" y="275"/>
                    </a:lnTo>
                    <a:lnTo>
                      <a:pt x="129" y="276"/>
                    </a:lnTo>
                    <a:lnTo>
                      <a:pt x="128" y="277"/>
                    </a:lnTo>
                    <a:lnTo>
                      <a:pt x="128" y="277"/>
                    </a:lnTo>
                    <a:lnTo>
                      <a:pt x="127" y="278"/>
                    </a:lnTo>
                    <a:lnTo>
                      <a:pt x="127" y="278"/>
                    </a:lnTo>
                    <a:lnTo>
                      <a:pt x="128" y="278"/>
                    </a:lnTo>
                    <a:lnTo>
                      <a:pt x="128" y="278"/>
                    </a:lnTo>
                    <a:lnTo>
                      <a:pt x="128" y="278"/>
                    </a:lnTo>
                    <a:lnTo>
                      <a:pt x="130" y="278"/>
                    </a:lnTo>
                    <a:lnTo>
                      <a:pt x="132" y="277"/>
                    </a:lnTo>
                    <a:lnTo>
                      <a:pt x="133" y="277"/>
                    </a:lnTo>
                    <a:lnTo>
                      <a:pt x="133" y="277"/>
                    </a:lnTo>
                    <a:lnTo>
                      <a:pt x="137" y="279"/>
                    </a:lnTo>
                    <a:lnTo>
                      <a:pt x="138" y="279"/>
                    </a:lnTo>
                    <a:lnTo>
                      <a:pt x="140" y="278"/>
                    </a:lnTo>
                    <a:lnTo>
                      <a:pt x="140" y="279"/>
                    </a:lnTo>
                    <a:lnTo>
                      <a:pt x="139" y="278"/>
                    </a:lnTo>
                    <a:lnTo>
                      <a:pt x="138" y="279"/>
                    </a:lnTo>
                    <a:lnTo>
                      <a:pt x="134" y="279"/>
                    </a:lnTo>
                    <a:lnTo>
                      <a:pt x="134" y="280"/>
                    </a:lnTo>
                    <a:lnTo>
                      <a:pt x="135" y="281"/>
                    </a:lnTo>
                    <a:lnTo>
                      <a:pt x="134" y="282"/>
                    </a:lnTo>
                    <a:lnTo>
                      <a:pt x="135" y="282"/>
                    </a:lnTo>
                    <a:lnTo>
                      <a:pt x="136" y="283"/>
                    </a:lnTo>
                    <a:lnTo>
                      <a:pt x="137" y="283"/>
                    </a:lnTo>
                    <a:lnTo>
                      <a:pt x="136" y="284"/>
                    </a:lnTo>
                    <a:lnTo>
                      <a:pt x="137" y="285"/>
                    </a:lnTo>
                    <a:lnTo>
                      <a:pt x="138" y="285"/>
                    </a:lnTo>
                    <a:lnTo>
                      <a:pt x="139" y="285"/>
                    </a:lnTo>
                    <a:lnTo>
                      <a:pt x="139" y="285"/>
                    </a:lnTo>
                    <a:lnTo>
                      <a:pt x="137" y="286"/>
                    </a:lnTo>
                    <a:lnTo>
                      <a:pt x="137" y="287"/>
                    </a:lnTo>
                    <a:lnTo>
                      <a:pt x="136" y="286"/>
                    </a:lnTo>
                    <a:lnTo>
                      <a:pt x="137" y="286"/>
                    </a:lnTo>
                    <a:lnTo>
                      <a:pt x="137" y="286"/>
                    </a:lnTo>
                    <a:lnTo>
                      <a:pt x="137" y="286"/>
                    </a:lnTo>
                    <a:lnTo>
                      <a:pt x="136" y="286"/>
                    </a:lnTo>
                    <a:lnTo>
                      <a:pt x="135" y="285"/>
                    </a:lnTo>
                    <a:lnTo>
                      <a:pt x="135" y="285"/>
                    </a:lnTo>
                    <a:lnTo>
                      <a:pt x="131" y="288"/>
                    </a:lnTo>
                    <a:lnTo>
                      <a:pt x="133" y="289"/>
                    </a:lnTo>
                    <a:lnTo>
                      <a:pt x="133" y="290"/>
                    </a:lnTo>
                    <a:lnTo>
                      <a:pt x="133" y="292"/>
                    </a:lnTo>
                    <a:lnTo>
                      <a:pt x="134" y="292"/>
                    </a:lnTo>
                    <a:lnTo>
                      <a:pt x="134" y="292"/>
                    </a:lnTo>
                    <a:lnTo>
                      <a:pt x="134" y="291"/>
                    </a:lnTo>
                    <a:lnTo>
                      <a:pt x="134" y="291"/>
                    </a:lnTo>
                    <a:lnTo>
                      <a:pt x="134" y="291"/>
                    </a:lnTo>
                    <a:lnTo>
                      <a:pt x="134" y="291"/>
                    </a:lnTo>
                    <a:lnTo>
                      <a:pt x="135" y="290"/>
                    </a:lnTo>
                    <a:lnTo>
                      <a:pt x="135" y="291"/>
                    </a:lnTo>
                    <a:lnTo>
                      <a:pt x="136" y="292"/>
                    </a:lnTo>
                    <a:lnTo>
                      <a:pt x="137" y="293"/>
                    </a:lnTo>
                    <a:lnTo>
                      <a:pt x="136" y="294"/>
                    </a:lnTo>
                    <a:lnTo>
                      <a:pt x="135" y="295"/>
                    </a:lnTo>
                    <a:lnTo>
                      <a:pt x="133" y="294"/>
                    </a:lnTo>
                    <a:lnTo>
                      <a:pt x="131" y="293"/>
                    </a:lnTo>
                    <a:lnTo>
                      <a:pt x="131" y="294"/>
                    </a:lnTo>
                    <a:lnTo>
                      <a:pt x="136" y="296"/>
                    </a:lnTo>
                    <a:lnTo>
                      <a:pt x="138" y="297"/>
                    </a:lnTo>
                    <a:lnTo>
                      <a:pt x="138" y="296"/>
                    </a:lnTo>
                    <a:lnTo>
                      <a:pt x="138" y="296"/>
                    </a:lnTo>
                    <a:lnTo>
                      <a:pt x="138" y="295"/>
                    </a:lnTo>
                    <a:lnTo>
                      <a:pt x="138" y="295"/>
                    </a:lnTo>
                    <a:lnTo>
                      <a:pt x="139" y="295"/>
                    </a:lnTo>
                    <a:lnTo>
                      <a:pt x="139" y="295"/>
                    </a:lnTo>
                    <a:lnTo>
                      <a:pt x="140" y="295"/>
                    </a:lnTo>
                    <a:lnTo>
                      <a:pt x="141" y="295"/>
                    </a:lnTo>
                    <a:lnTo>
                      <a:pt x="142" y="297"/>
                    </a:lnTo>
                    <a:lnTo>
                      <a:pt x="143" y="298"/>
                    </a:lnTo>
                    <a:lnTo>
                      <a:pt x="144" y="298"/>
                    </a:lnTo>
                    <a:lnTo>
                      <a:pt x="145" y="298"/>
                    </a:lnTo>
                    <a:lnTo>
                      <a:pt x="146" y="298"/>
                    </a:lnTo>
                    <a:lnTo>
                      <a:pt x="147" y="296"/>
                    </a:lnTo>
                    <a:lnTo>
                      <a:pt x="149" y="296"/>
                    </a:lnTo>
                    <a:lnTo>
                      <a:pt x="149" y="295"/>
                    </a:lnTo>
                    <a:lnTo>
                      <a:pt x="149" y="295"/>
                    </a:lnTo>
                    <a:lnTo>
                      <a:pt x="150" y="295"/>
                    </a:lnTo>
                    <a:lnTo>
                      <a:pt x="150" y="294"/>
                    </a:lnTo>
                    <a:lnTo>
                      <a:pt x="152" y="293"/>
                    </a:lnTo>
                    <a:lnTo>
                      <a:pt x="159" y="292"/>
                    </a:lnTo>
                    <a:lnTo>
                      <a:pt x="160" y="293"/>
                    </a:lnTo>
                    <a:lnTo>
                      <a:pt x="161" y="294"/>
                    </a:lnTo>
                    <a:lnTo>
                      <a:pt x="162" y="294"/>
                    </a:lnTo>
                    <a:lnTo>
                      <a:pt x="163" y="294"/>
                    </a:lnTo>
                    <a:lnTo>
                      <a:pt x="164" y="294"/>
                    </a:lnTo>
                    <a:lnTo>
                      <a:pt x="166" y="295"/>
                    </a:lnTo>
                    <a:lnTo>
                      <a:pt x="167" y="297"/>
                    </a:lnTo>
                    <a:lnTo>
                      <a:pt x="169" y="299"/>
                    </a:lnTo>
                    <a:lnTo>
                      <a:pt x="170" y="300"/>
                    </a:lnTo>
                    <a:lnTo>
                      <a:pt x="172" y="300"/>
                    </a:lnTo>
                    <a:lnTo>
                      <a:pt x="173" y="301"/>
                    </a:lnTo>
                    <a:lnTo>
                      <a:pt x="170" y="301"/>
                    </a:lnTo>
                    <a:lnTo>
                      <a:pt x="169" y="300"/>
                    </a:lnTo>
                    <a:lnTo>
                      <a:pt x="168" y="299"/>
                    </a:lnTo>
                    <a:lnTo>
                      <a:pt x="167" y="298"/>
                    </a:lnTo>
                    <a:lnTo>
                      <a:pt x="165" y="298"/>
                    </a:lnTo>
                    <a:lnTo>
                      <a:pt x="163" y="297"/>
                    </a:lnTo>
                    <a:lnTo>
                      <a:pt x="163" y="296"/>
                    </a:lnTo>
                    <a:lnTo>
                      <a:pt x="164" y="296"/>
                    </a:lnTo>
                    <a:lnTo>
                      <a:pt x="164" y="295"/>
                    </a:lnTo>
                    <a:lnTo>
                      <a:pt x="163" y="295"/>
                    </a:lnTo>
                    <a:lnTo>
                      <a:pt x="163" y="295"/>
                    </a:lnTo>
                    <a:lnTo>
                      <a:pt x="162" y="295"/>
                    </a:lnTo>
                    <a:lnTo>
                      <a:pt x="162" y="296"/>
                    </a:lnTo>
                    <a:lnTo>
                      <a:pt x="162" y="296"/>
                    </a:lnTo>
                    <a:lnTo>
                      <a:pt x="159" y="295"/>
                    </a:lnTo>
                    <a:lnTo>
                      <a:pt x="159" y="294"/>
                    </a:lnTo>
                    <a:lnTo>
                      <a:pt x="158" y="294"/>
                    </a:lnTo>
                    <a:lnTo>
                      <a:pt x="158" y="294"/>
                    </a:lnTo>
                    <a:lnTo>
                      <a:pt x="158" y="294"/>
                    </a:lnTo>
                    <a:lnTo>
                      <a:pt x="157" y="294"/>
                    </a:lnTo>
                    <a:lnTo>
                      <a:pt x="153" y="295"/>
                    </a:lnTo>
                    <a:lnTo>
                      <a:pt x="151" y="296"/>
                    </a:lnTo>
                    <a:lnTo>
                      <a:pt x="151" y="296"/>
                    </a:lnTo>
                    <a:lnTo>
                      <a:pt x="151" y="297"/>
                    </a:lnTo>
                    <a:lnTo>
                      <a:pt x="150" y="298"/>
                    </a:lnTo>
                    <a:lnTo>
                      <a:pt x="150" y="299"/>
                    </a:lnTo>
                    <a:lnTo>
                      <a:pt x="150" y="300"/>
                    </a:lnTo>
                    <a:lnTo>
                      <a:pt x="151" y="301"/>
                    </a:lnTo>
                    <a:lnTo>
                      <a:pt x="151" y="302"/>
                    </a:lnTo>
                    <a:lnTo>
                      <a:pt x="151" y="303"/>
                    </a:lnTo>
                    <a:lnTo>
                      <a:pt x="151" y="304"/>
                    </a:lnTo>
                    <a:lnTo>
                      <a:pt x="150" y="304"/>
                    </a:lnTo>
                    <a:lnTo>
                      <a:pt x="149" y="304"/>
                    </a:lnTo>
                    <a:lnTo>
                      <a:pt x="148" y="305"/>
                    </a:lnTo>
                    <a:lnTo>
                      <a:pt x="147" y="305"/>
                    </a:lnTo>
                    <a:lnTo>
                      <a:pt x="147" y="306"/>
                    </a:lnTo>
                    <a:lnTo>
                      <a:pt x="149" y="307"/>
                    </a:lnTo>
                    <a:lnTo>
                      <a:pt x="154" y="308"/>
                    </a:lnTo>
                    <a:lnTo>
                      <a:pt x="158" y="310"/>
                    </a:lnTo>
                    <a:lnTo>
                      <a:pt x="158" y="310"/>
                    </a:lnTo>
                    <a:lnTo>
                      <a:pt x="159" y="311"/>
                    </a:lnTo>
                    <a:lnTo>
                      <a:pt x="159" y="312"/>
                    </a:lnTo>
                    <a:lnTo>
                      <a:pt x="160" y="314"/>
                    </a:lnTo>
                    <a:lnTo>
                      <a:pt x="159" y="314"/>
                    </a:lnTo>
                    <a:lnTo>
                      <a:pt x="158" y="316"/>
                    </a:lnTo>
                    <a:lnTo>
                      <a:pt x="157" y="318"/>
                    </a:lnTo>
                    <a:lnTo>
                      <a:pt x="157" y="320"/>
                    </a:lnTo>
                    <a:lnTo>
                      <a:pt x="155" y="321"/>
                    </a:lnTo>
                    <a:lnTo>
                      <a:pt x="154" y="322"/>
                    </a:lnTo>
                    <a:lnTo>
                      <a:pt x="154" y="323"/>
                    </a:lnTo>
                    <a:lnTo>
                      <a:pt x="153" y="324"/>
                    </a:lnTo>
                    <a:lnTo>
                      <a:pt x="153" y="324"/>
                    </a:lnTo>
                    <a:lnTo>
                      <a:pt x="152" y="326"/>
                    </a:lnTo>
                    <a:lnTo>
                      <a:pt x="152" y="327"/>
                    </a:lnTo>
                    <a:lnTo>
                      <a:pt x="153" y="329"/>
                    </a:lnTo>
                    <a:lnTo>
                      <a:pt x="153" y="330"/>
                    </a:lnTo>
                    <a:lnTo>
                      <a:pt x="154" y="330"/>
                    </a:lnTo>
                    <a:lnTo>
                      <a:pt x="155" y="331"/>
                    </a:lnTo>
                    <a:lnTo>
                      <a:pt x="157" y="332"/>
                    </a:lnTo>
                    <a:lnTo>
                      <a:pt x="159" y="335"/>
                    </a:lnTo>
                    <a:lnTo>
                      <a:pt x="161" y="338"/>
                    </a:lnTo>
                    <a:lnTo>
                      <a:pt x="161" y="338"/>
                    </a:lnTo>
                    <a:lnTo>
                      <a:pt x="162" y="338"/>
                    </a:lnTo>
                    <a:lnTo>
                      <a:pt x="163" y="339"/>
                    </a:lnTo>
                    <a:lnTo>
                      <a:pt x="164" y="339"/>
                    </a:lnTo>
                    <a:lnTo>
                      <a:pt x="164" y="341"/>
                    </a:lnTo>
                    <a:lnTo>
                      <a:pt x="165" y="342"/>
                    </a:lnTo>
                    <a:lnTo>
                      <a:pt x="166" y="343"/>
                    </a:lnTo>
                    <a:lnTo>
                      <a:pt x="166" y="343"/>
                    </a:lnTo>
                    <a:lnTo>
                      <a:pt x="167" y="344"/>
                    </a:lnTo>
                    <a:lnTo>
                      <a:pt x="167" y="345"/>
                    </a:lnTo>
                    <a:lnTo>
                      <a:pt x="167" y="346"/>
                    </a:lnTo>
                    <a:lnTo>
                      <a:pt x="168" y="346"/>
                    </a:lnTo>
                    <a:lnTo>
                      <a:pt x="168" y="348"/>
                    </a:lnTo>
                    <a:lnTo>
                      <a:pt x="169" y="353"/>
                    </a:lnTo>
                    <a:lnTo>
                      <a:pt x="169" y="354"/>
                    </a:lnTo>
                    <a:lnTo>
                      <a:pt x="170" y="354"/>
                    </a:lnTo>
                    <a:lnTo>
                      <a:pt x="170" y="354"/>
                    </a:lnTo>
                    <a:lnTo>
                      <a:pt x="170" y="353"/>
                    </a:lnTo>
                    <a:lnTo>
                      <a:pt x="170" y="352"/>
                    </a:lnTo>
                    <a:lnTo>
                      <a:pt x="170" y="351"/>
                    </a:lnTo>
                    <a:lnTo>
                      <a:pt x="170" y="352"/>
                    </a:lnTo>
                    <a:lnTo>
                      <a:pt x="171" y="353"/>
                    </a:lnTo>
                    <a:lnTo>
                      <a:pt x="171" y="354"/>
                    </a:lnTo>
                    <a:lnTo>
                      <a:pt x="172" y="354"/>
                    </a:lnTo>
                    <a:lnTo>
                      <a:pt x="173" y="355"/>
                    </a:lnTo>
                    <a:lnTo>
                      <a:pt x="175" y="356"/>
                    </a:lnTo>
                    <a:lnTo>
                      <a:pt x="178" y="357"/>
                    </a:lnTo>
                    <a:lnTo>
                      <a:pt x="179" y="358"/>
                    </a:lnTo>
                    <a:lnTo>
                      <a:pt x="178" y="359"/>
                    </a:lnTo>
                    <a:lnTo>
                      <a:pt x="179" y="359"/>
                    </a:lnTo>
                    <a:lnTo>
                      <a:pt x="183" y="359"/>
                    </a:lnTo>
                    <a:lnTo>
                      <a:pt x="184" y="359"/>
                    </a:lnTo>
                    <a:lnTo>
                      <a:pt x="185" y="360"/>
                    </a:lnTo>
                    <a:lnTo>
                      <a:pt x="186" y="362"/>
                    </a:lnTo>
                    <a:lnTo>
                      <a:pt x="187" y="363"/>
                    </a:lnTo>
                    <a:lnTo>
                      <a:pt x="187" y="365"/>
                    </a:lnTo>
                    <a:lnTo>
                      <a:pt x="188" y="365"/>
                    </a:lnTo>
                    <a:lnTo>
                      <a:pt x="191" y="364"/>
                    </a:lnTo>
                    <a:lnTo>
                      <a:pt x="192" y="364"/>
                    </a:lnTo>
                    <a:lnTo>
                      <a:pt x="193" y="365"/>
                    </a:lnTo>
                    <a:lnTo>
                      <a:pt x="195" y="366"/>
                    </a:lnTo>
                    <a:lnTo>
                      <a:pt x="195" y="367"/>
                    </a:lnTo>
                    <a:lnTo>
                      <a:pt x="196" y="367"/>
                    </a:lnTo>
                    <a:lnTo>
                      <a:pt x="197" y="368"/>
                    </a:lnTo>
                    <a:lnTo>
                      <a:pt x="198" y="369"/>
                    </a:lnTo>
                    <a:lnTo>
                      <a:pt x="199" y="370"/>
                    </a:lnTo>
                    <a:lnTo>
                      <a:pt x="199" y="367"/>
                    </a:lnTo>
                    <a:lnTo>
                      <a:pt x="201" y="366"/>
                    </a:lnTo>
                    <a:lnTo>
                      <a:pt x="203" y="366"/>
                    </a:lnTo>
                    <a:lnTo>
                      <a:pt x="204" y="368"/>
                    </a:lnTo>
                    <a:lnTo>
                      <a:pt x="204" y="369"/>
                    </a:lnTo>
                    <a:lnTo>
                      <a:pt x="205" y="370"/>
                    </a:lnTo>
                    <a:lnTo>
                      <a:pt x="205" y="370"/>
                    </a:lnTo>
                    <a:lnTo>
                      <a:pt x="204" y="371"/>
                    </a:lnTo>
                    <a:lnTo>
                      <a:pt x="201" y="373"/>
                    </a:lnTo>
                    <a:lnTo>
                      <a:pt x="200" y="374"/>
                    </a:lnTo>
                    <a:lnTo>
                      <a:pt x="201" y="376"/>
                    </a:lnTo>
                    <a:lnTo>
                      <a:pt x="200" y="376"/>
                    </a:lnTo>
                    <a:lnTo>
                      <a:pt x="200" y="377"/>
                    </a:lnTo>
                    <a:lnTo>
                      <a:pt x="199" y="377"/>
                    </a:lnTo>
                    <a:lnTo>
                      <a:pt x="199" y="378"/>
                    </a:lnTo>
                    <a:lnTo>
                      <a:pt x="200" y="378"/>
                    </a:lnTo>
                    <a:lnTo>
                      <a:pt x="200" y="379"/>
                    </a:lnTo>
                    <a:lnTo>
                      <a:pt x="201" y="379"/>
                    </a:lnTo>
                    <a:lnTo>
                      <a:pt x="201" y="379"/>
                    </a:lnTo>
                    <a:lnTo>
                      <a:pt x="202" y="379"/>
                    </a:lnTo>
                    <a:lnTo>
                      <a:pt x="202" y="379"/>
                    </a:lnTo>
                    <a:lnTo>
                      <a:pt x="202" y="379"/>
                    </a:lnTo>
                    <a:lnTo>
                      <a:pt x="202" y="379"/>
                    </a:lnTo>
                    <a:lnTo>
                      <a:pt x="202" y="380"/>
                    </a:lnTo>
                    <a:lnTo>
                      <a:pt x="202" y="380"/>
                    </a:lnTo>
                    <a:lnTo>
                      <a:pt x="203" y="380"/>
                    </a:lnTo>
                    <a:lnTo>
                      <a:pt x="204" y="381"/>
                    </a:lnTo>
                    <a:lnTo>
                      <a:pt x="203" y="381"/>
                    </a:lnTo>
                    <a:lnTo>
                      <a:pt x="203" y="382"/>
                    </a:lnTo>
                    <a:lnTo>
                      <a:pt x="204" y="382"/>
                    </a:lnTo>
                    <a:lnTo>
                      <a:pt x="204" y="382"/>
                    </a:lnTo>
                    <a:lnTo>
                      <a:pt x="204" y="382"/>
                    </a:lnTo>
                    <a:lnTo>
                      <a:pt x="205" y="383"/>
                    </a:lnTo>
                    <a:lnTo>
                      <a:pt x="205" y="383"/>
                    </a:lnTo>
                    <a:lnTo>
                      <a:pt x="205" y="383"/>
                    </a:lnTo>
                    <a:lnTo>
                      <a:pt x="205" y="384"/>
                    </a:lnTo>
                    <a:lnTo>
                      <a:pt x="205" y="385"/>
                    </a:lnTo>
                    <a:lnTo>
                      <a:pt x="206" y="385"/>
                    </a:lnTo>
                    <a:lnTo>
                      <a:pt x="206" y="386"/>
                    </a:lnTo>
                    <a:lnTo>
                      <a:pt x="207" y="386"/>
                    </a:lnTo>
                    <a:lnTo>
                      <a:pt x="207" y="387"/>
                    </a:lnTo>
                    <a:lnTo>
                      <a:pt x="207" y="387"/>
                    </a:lnTo>
                    <a:lnTo>
                      <a:pt x="208" y="387"/>
                    </a:lnTo>
                    <a:lnTo>
                      <a:pt x="208" y="388"/>
                    </a:lnTo>
                    <a:lnTo>
                      <a:pt x="207" y="389"/>
                    </a:lnTo>
                    <a:lnTo>
                      <a:pt x="206" y="390"/>
                    </a:lnTo>
                    <a:lnTo>
                      <a:pt x="205" y="390"/>
                    </a:lnTo>
                    <a:lnTo>
                      <a:pt x="204" y="389"/>
                    </a:lnTo>
                    <a:lnTo>
                      <a:pt x="205" y="391"/>
                    </a:lnTo>
                    <a:lnTo>
                      <a:pt x="206" y="392"/>
                    </a:lnTo>
                    <a:lnTo>
                      <a:pt x="206" y="393"/>
                    </a:lnTo>
                    <a:lnTo>
                      <a:pt x="206" y="393"/>
                    </a:lnTo>
                    <a:lnTo>
                      <a:pt x="206" y="394"/>
                    </a:lnTo>
                    <a:lnTo>
                      <a:pt x="205" y="394"/>
                    </a:lnTo>
                    <a:lnTo>
                      <a:pt x="206" y="394"/>
                    </a:lnTo>
                    <a:lnTo>
                      <a:pt x="206" y="395"/>
                    </a:lnTo>
                    <a:lnTo>
                      <a:pt x="206" y="396"/>
                    </a:lnTo>
                    <a:lnTo>
                      <a:pt x="206" y="396"/>
                    </a:lnTo>
                    <a:lnTo>
                      <a:pt x="206" y="397"/>
                    </a:lnTo>
                    <a:lnTo>
                      <a:pt x="206" y="397"/>
                    </a:lnTo>
                    <a:lnTo>
                      <a:pt x="206" y="397"/>
                    </a:lnTo>
                    <a:lnTo>
                      <a:pt x="205" y="397"/>
                    </a:lnTo>
                    <a:lnTo>
                      <a:pt x="204" y="398"/>
                    </a:lnTo>
                    <a:lnTo>
                      <a:pt x="204" y="398"/>
                    </a:lnTo>
                    <a:lnTo>
                      <a:pt x="203" y="399"/>
                    </a:lnTo>
                    <a:lnTo>
                      <a:pt x="203" y="399"/>
                    </a:lnTo>
                    <a:lnTo>
                      <a:pt x="203" y="399"/>
                    </a:lnTo>
                    <a:lnTo>
                      <a:pt x="202" y="400"/>
                    </a:lnTo>
                    <a:lnTo>
                      <a:pt x="203" y="401"/>
                    </a:lnTo>
                    <a:lnTo>
                      <a:pt x="203" y="402"/>
                    </a:lnTo>
                    <a:lnTo>
                      <a:pt x="203" y="403"/>
                    </a:lnTo>
                    <a:lnTo>
                      <a:pt x="203" y="404"/>
                    </a:lnTo>
                    <a:lnTo>
                      <a:pt x="204" y="404"/>
                    </a:lnTo>
                    <a:lnTo>
                      <a:pt x="205" y="406"/>
                    </a:lnTo>
                    <a:lnTo>
                      <a:pt x="210" y="409"/>
                    </a:lnTo>
                    <a:lnTo>
                      <a:pt x="211" y="411"/>
                    </a:lnTo>
                    <a:lnTo>
                      <a:pt x="207" y="409"/>
                    </a:lnTo>
                    <a:lnTo>
                      <a:pt x="206" y="409"/>
                    </a:lnTo>
                    <a:lnTo>
                      <a:pt x="206" y="408"/>
                    </a:lnTo>
                    <a:lnTo>
                      <a:pt x="203" y="404"/>
                    </a:lnTo>
                    <a:lnTo>
                      <a:pt x="202" y="404"/>
                    </a:lnTo>
                    <a:lnTo>
                      <a:pt x="198" y="405"/>
                    </a:lnTo>
                    <a:lnTo>
                      <a:pt x="198" y="406"/>
                    </a:lnTo>
                    <a:lnTo>
                      <a:pt x="197" y="411"/>
                    </a:lnTo>
                    <a:lnTo>
                      <a:pt x="198" y="412"/>
                    </a:lnTo>
                    <a:lnTo>
                      <a:pt x="200" y="411"/>
                    </a:lnTo>
                    <a:lnTo>
                      <a:pt x="201" y="412"/>
                    </a:lnTo>
                    <a:lnTo>
                      <a:pt x="202" y="413"/>
                    </a:lnTo>
                    <a:lnTo>
                      <a:pt x="202" y="414"/>
                    </a:lnTo>
                    <a:lnTo>
                      <a:pt x="203" y="414"/>
                    </a:lnTo>
                    <a:lnTo>
                      <a:pt x="204" y="414"/>
                    </a:lnTo>
                    <a:lnTo>
                      <a:pt x="206" y="415"/>
                    </a:lnTo>
                    <a:lnTo>
                      <a:pt x="208" y="418"/>
                    </a:lnTo>
                    <a:lnTo>
                      <a:pt x="210" y="418"/>
                    </a:lnTo>
                    <a:lnTo>
                      <a:pt x="210" y="419"/>
                    </a:lnTo>
                    <a:lnTo>
                      <a:pt x="211" y="420"/>
                    </a:lnTo>
                    <a:lnTo>
                      <a:pt x="211" y="420"/>
                    </a:lnTo>
                    <a:lnTo>
                      <a:pt x="218" y="425"/>
                    </a:lnTo>
                    <a:lnTo>
                      <a:pt x="220" y="428"/>
                    </a:lnTo>
                    <a:lnTo>
                      <a:pt x="222" y="430"/>
                    </a:lnTo>
                    <a:lnTo>
                      <a:pt x="223" y="432"/>
                    </a:lnTo>
                    <a:lnTo>
                      <a:pt x="224" y="437"/>
                    </a:lnTo>
                    <a:lnTo>
                      <a:pt x="225" y="439"/>
                    </a:lnTo>
                    <a:lnTo>
                      <a:pt x="227" y="453"/>
                    </a:lnTo>
                    <a:lnTo>
                      <a:pt x="227" y="455"/>
                    </a:lnTo>
                    <a:lnTo>
                      <a:pt x="228" y="457"/>
                    </a:lnTo>
                    <a:lnTo>
                      <a:pt x="230" y="459"/>
                    </a:lnTo>
                    <a:lnTo>
                      <a:pt x="232" y="459"/>
                    </a:lnTo>
                    <a:lnTo>
                      <a:pt x="234" y="460"/>
                    </a:lnTo>
                    <a:lnTo>
                      <a:pt x="236" y="463"/>
                    </a:lnTo>
                    <a:lnTo>
                      <a:pt x="235" y="462"/>
                    </a:lnTo>
                    <a:lnTo>
                      <a:pt x="233" y="461"/>
                    </a:lnTo>
                    <a:lnTo>
                      <a:pt x="232" y="461"/>
                    </a:lnTo>
                    <a:lnTo>
                      <a:pt x="231" y="461"/>
                    </a:lnTo>
                    <a:lnTo>
                      <a:pt x="232" y="462"/>
                    </a:lnTo>
                    <a:lnTo>
                      <a:pt x="233" y="463"/>
                    </a:lnTo>
                    <a:lnTo>
                      <a:pt x="233" y="464"/>
                    </a:lnTo>
                    <a:lnTo>
                      <a:pt x="233" y="466"/>
                    </a:lnTo>
                    <a:lnTo>
                      <a:pt x="233" y="467"/>
                    </a:lnTo>
                    <a:lnTo>
                      <a:pt x="233" y="469"/>
                    </a:lnTo>
                    <a:lnTo>
                      <a:pt x="234" y="470"/>
                    </a:lnTo>
                    <a:lnTo>
                      <a:pt x="233" y="470"/>
                    </a:lnTo>
                    <a:lnTo>
                      <a:pt x="233" y="468"/>
                    </a:lnTo>
                    <a:lnTo>
                      <a:pt x="232" y="467"/>
                    </a:lnTo>
                    <a:lnTo>
                      <a:pt x="232" y="465"/>
                    </a:lnTo>
                    <a:lnTo>
                      <a:pt x="232" y="464"/>
                    </a:lnTo>
                    <a:lnTo>
                      <a:pt x="232" y="464"/>
                    </a:lnTo>
                    <a:lnTo>
                      <a:pt x="232" y="463"/>
                    </a:lnTo>
                    <a:lnTo>
                      <a:pt x="231" y="462"/>
                    </a:lnTo>
                    <a:lnTo>
                      <a:pt x="230" y="461"/>
                    </a:lnTo>
                    <a:lnTo>
                      <a:pt x="228" y="459"/>
                    </a:lnTo>
                    <a:lnTo>
                      <a:pt x="226" y="457"/>
                    </a:lnTo>
                    <a:lnTo>
                      <a:pt x="224" y="453"/>
                    </a:lnTo>
                    <a:lnTo>
                      <a:pt x="224" y="452"/>
                    </a:lnTo>
                    <a:lnTo>
                      <a:pt x="223" y="445"/>
                    </a:lnTo>
                    <a:lnTo>
                      <a:pt x="223" y="443"/>
                    </a:lnTo>
                    <a:lnTo>
                      <a:pt x="222" y="441"/>
                    </a:lnTo>
                    <a:lnTo>
                      <a:pt x="222" y="439"/>
                    </a:lnTo>
                    <a:lnTo>
                      <a:pt x="220" y="437"/>
                    </a:lnTo>
                    <a:lnTo>
                      <a:pt x="214" y="430"/>
                    </a:lnTo>
                    <a:lnTo>
                      <a:pt x="213" y="430"/>
                    </a:lnTo>
                    <a:lnTo>
                      <a:pt x="211" y="429"/>
                    </a:lnTo>
                    <a:lnTo>
                      <a:pt x="208" y="426"/>
                    </a:lnTo>
                    <a:lnTo>
                      <a:pt x="207" y="425"/>
                    </a:lnTo>
                    <a:lnTo>
                      <a:pt x="207" y="425"/>
                    </a:lnTo>
                    <a:lnTo>
                      <a:pt x="207" y="424"/>
                    </a:lnTo>
                    <a:lnTo>
                      <a:pt x="207" y="424"/>
                    </a:lnTo>
                    <a:lnTo>
                      <a:pt x="207" y="423"/>
                    </a:lnTo>
                    <a:lnTo>
                      <a:pt x="207" y="423"/>
                    </a:lnTo>
                    <a:lnTo>
                      <a:pt x="207" y="422"/>
                    </a:lnTo>
                    <a:lnTo>
                      <a:pt x="207" y="422"/>
                    </a:lnTo>
                    <a:lnTo>
                      <a:pt x="207" y="421"/>
                    </a:lnTo>
                    <a:lnTo>
                      <a:pt x="206" y="421"/>
                    </a:lnTo>
                    <a:lnTo>
                      <a:pt x="206" y="422"/>
                    </a:lnTo>
                    <a:lnTo>
                      <a:pt x="205" y="423"/>
                    </a:lnTo>
                    <a:lnTo>
                      <a:pt x="203" y="426"/>
                    </a:lnTo>
                    <a:lnTo>
                      <a:pt x="203" y="427"/>
                    </a:lnTo>
                    <a:lnTo>
                      <a:pt x="202" y="443"/>
                    </a:lnTo>
                    <a:lnTo>
                      <a:pt x="200" y="454"/>
                    </a:lnTo>
                    <a:lnTo>
                      <a:pt x="197" y="489"/>
                    </a:lnTo>
                    <a:lnTo>
                      <a:pt x="197" y="488"/>
                    </a:lnTo>
                    <a:lnTo>
                      <a:pt x="197" y="487"/>
                    </a:lnTo>
                    <a:lnTo>
                      <a:pt x="198" y="484"/>
                    </a:lnTo>
                    <a:lnTo>
                      <a:pt x="200" y="480"/>
                    </a:lnTo>
                    <a:lnTo>
                      <a:pt x="201" y="479"/>
                    </a:lnTo>
                    <a:lnTo>
                      <a:pt x="201" y="479"/>
                    </a:lnTo>
                    <a:lnTo>
                      <a:pt x="201" y="479"/>
                    </a:lnTo>
                    <a:lnTo>
                      <a:pt x="201" y="479"/>
                    </a:lnTo>
                    <a:lnTo>
                      <a:pt x="201" y="478"/>
                    </a:lnTo>
                    <a:lnTo>
                      <a:pt x="202" y="478"/>
                    </a:lnTo>
                    <a:lnTo>
                      <a:pt x="202" y="479"/>
                    </a:lnTo>
                    <a:lnTo>
                      <a:pt x="202" y="479"/>
                    </a:lnTo>
                    <a:lnTo>
                      <a:pt x="202" y="479"/>
                    </a:lnTo>
                    <a:lnTo>
                      <a:pt x="203" y="479"/>
                    </a:lnTo>
                    <a:lnTo>
                      <a:pt x="207" y="483"/>
                    </a:lnTo>
                    <a:lnTo>
                      <a:pt x="207" y="484"/>
                    </a:lnTo>
                    <a:lnTo>
                      <a:pt x="206" y="484"/>
                    </a:lnTo>
                    <a:lnTo>
                      <a:pt x="208" y="485"/>
                    </a:lnTo>
                    <a:lnTo>
                      <a:pt x="208" y="486"/>
                    </a:lnTo>
                    <a:lnTo>
                      <a:pt x="207" y="487"/>
                    </a:lnTo>
                    <a:lnTo>
                      <a:pt x="205" y="487"/>
                    </a:lnTo>
                    <a:lnTo>
                      <a:pt x="202" y="486"/>
                    </a:lnTo>
                    <a:lnTo>
                      <a:pt x="200" y="487"/>
                    </a:lnTo>
                    <a:lnTo>
                      <a:pt x="199" y="488"/>
                    </a:lnTo>
                    <a:lnTo>
                      <a:pt x="199" y="491"/>
                    </a:lnTo>
                    <a:lnTo>
                      <a:pt x="198" y="492"/>
                    </a:lnTo>
                    <a:lnTo>
                      <a:pt x="198" y="492"/>
                    </a:lnTo>
                    <a:lnTo>
                      <a:pt x="197" y="494"/>
                    </a:lnTo>
                    <a:lnTo>
                      <a:pt x="197" y="495"/>
                    </a:lnTo>
                    <a:lnTo>
                      <a:pt x="197" y="497"/>
                    </a:lnTo>
                    <a:lnTo>
                      <a:pt x="197" y="498"/>
                    </a:lnTo>
                    <a:lnTo>
                      <a:pt x="197" y="502"/>
                    </a:lnTo>
                    <a:lnTo>
                      <a:pt x="196" y="512"/>
                    </a:lnTo>
                    <a:lnTo>
                      <a:pt x="192" y="532"/>
                    </a:lnTo>
                    <a:lnTo>
                      <a:pt x="191" y="542"/>
                    </a:lnTo>
                    <a:lnTo>
                      <a:pt x="189" y="546"/>
                    </a:lnTo>
                    <a:lnTo>
                      <a:pt x="187" y="557"/>
                    </a:lnTo>
                    <a:lnTo>
                      <a:pt x="186" y="561"/>
                    </a:lnTo>
                    <a:lnTo>
                      <a:pt x="186" y="563"/>
                    </a:lnTo>
                    <a:lnTo>
                      <a:pt x="184" y="565"/>
                    </a:lnTo>
                    <a:lnTo>
                      <a:pt x="184" y="566"/>
                    </a:lnTo>
                    <a:lnTo>
                      <a:pt x="182" y="569"/>
                    </a:lnTo>
                    <a:lnTo>
                      <a:pt x="181" y="569"/>
                    </a:lnTo>
                    <a:lnTo>
                      <a:pt x="181" y="570"/>
                    </a:lnTo>
                    <a:lnTo>
                      <a:pt x="180" y="572"/>
                    </a:lnTo>
                    <a:lnTo>
                      <a:pt x="180" y="573"/>
                    </a:lnTo>
                    <a:lnTo>
                      <a:pt x="179" y="574"/>
                    </a:lnTo>
                    <a:lnTo>
                      <a:pt x="177" y="574"/>
                    </a:lnTo>
                    <a:lnTo>
                      <a:pt x="176" y="576"/>
                    </a:lnTo>
                    <a:lnTo>
                      <a:pt x="172" y="577"/>
                    </a:lnTo>
                    <a:lnTo>
                      <a:pt x="171" y="577"/>
                    </a:lnTo>
                    <a:lnTo>
                      <a:pt x="170" y="578"/>
                    </a:lnTo>
                    <a:lnTo>
                      <a:pt x="170" y="577"/>
                    </a:lnTo>
                    <a:lnTo>
                      <a:pt x="170" y="577"/>
                    </a:lnTo>
                    <a:lnTo>
                      <a:pt x="170" y="577"/>
                    </a:lnTo>
                    <a:lnTo>
                      <a:pt x="169" y="578"/>
                    </a:lnTo>
                    <a:lnTo>
                      <a:pt x="169" y="579"/>
                    </a:lnTo>
                    <a:lnTo>
                      <a:pt x="169" y="580"/>
                    </a:lnTo>
                    <a:lnTo>
                      <a:pt x="171" y="581"/>
                    </a:lnTo>
                    <a:lnTo>
                      <a:pt x="171" y="582"/>
                    </a:lnTo>
                    <a:lnTo>
                      <a:pt x="172" y="583"/>
                    </a:lnTo>
                    <a:lnTo>
                      <a:pt x="172" y="583"/>
                    </a:lnTo>
                    <a:lnTo>
                      <a:pt x="172" y="583"/>
                    </a:lnTo>
                    <a:lnTo>
                      <a:pt x="172" y="583"/>
                    </a:lnTo>
                    <a:lnTo>
                      <a:pt x="173" y="583"/>
                    </a:lnTo>
                    <a:lnTo>
                      <a:pt x="174" y="583"/>
                    </a:lnTo>
                    <a:lnTo>
                      <a:pt x="175" y="582"/>
                    </a:lnTo>
                    <a:lnTo>
                      <a:pt x="176" y="583"/>
                    </a:lnTo>
                    <a:lnTo>
                      <a:pt x="177" y="583"/>
                    </a:lnTo>
                    <a:lnTo>
                      <a:pt x="177" y="583"/>
                    </a:lnTo>
                    <a:lnTo>
                      <a:pt x="177" y="584"/>
                    </a:lnTo>
                    <a:lnTo>
                      <a:pt x="177" y="584"/>
                    </a:lnTo>
                    <a:lnTo>
                      <a:pt x="177" y="585"/>
                    </a:lnTo>
                    <a:lnTo>
                      <a:pt x="177" y="586"/>
                    </a:lnTo>
                    <a:lnTo>
                      <a:pt x="178" y="586"/>
                    </a:lnTo>
                    <a:lnTo>
                      <a:pt x="178" y="587"/>
                    </a:lnTo>
                    <a:lnTo>
                      <a:pt x="179" y="587"/>
                    </a:lnTo>
                    <a:lnTo>
                      <a:pt x="179" y="587"/>
                    </a:lnTo>
                    <a:lnTo>
                      <a:pt x="180" y="586"/>
                    </a:lnTo>
                    <a:lnTo>
                      <a:pt x="180" y="586"/>
                    </a:lnTo>
                    <a:lnTo>
                      <a:pt x="181" y="584"/>
                    </a:lnTo>
                    <a:lnTo>
                      <a:pt x="181" y="584"/>
                    </a:lnTo>
                    <a:lnTo>
                      <a:pt x="183" y="584"/>
                    </a:lnTo>
                    <a:lnTo>
                      <a:pt x="184" y="584"/>
                    </a:lnTo>
                    <a:lnTo>
                      <a:pt x="186" y="586"/>
                    </a:lnTo>
                    <a:lnTo>
                      <a:pt x="187" y="585"/>
                    </a:lnTo>
                    <a:lnTo>
                      <a:pt x="187" y="585"/>
                    </a:lnTo>
                    <a:lnTo>
                      <a:pt x="188" y="585"/>
                    </a:lnTo>
                    <a:lnTo>
                      <a:pt x="189" y="587"/>
                    </a:lnTo>
                    <a:lnTo>
                      <a:pt x="190" y="589"/>
                    </a:lnTo>
                    <a:lnTo>
                      <a:pt x="189" y="592"/>
                    </a:lnTo>
                    <a:lnTo>
                      <a:pt x="188" y="594"/>
                    </a:lnTo>
                    <a:lnTo>
                      <a:pt x="188" y="595"/>
                    </a:lnTo>
                    <a:lnTo>
                      <a:pt x="186" y="597"/>
                    </a:lnTo>
                    <a:lnTo>
                      <a:pt x="185" y="598"/>
                    </a:lnTo>
                    <a:lnTo>
                      <a:pt x="186" y="600"/>
                    </a:lnTo>
                    <a:lnTo>
                      <a:pt x="187" y="601"/>
                    </a:lnTo>
                    <a:lnTo>
                      <a:pt x="188" y="601"/>
                    </a:lnTo>
                    <a:lnTo>
                      <a:pt x="189" y="602"/>
                    </a:lnTo>
                    <a:lnTo>
                      <a:pt x="190" y="602"/>
                    </a:lnTo>
                    <a:lnTo>
                      <a:pt x="191" y="601"/>
                    </a:lnTo>
                    <a:lnTo>
                      <a:pt x="192" y="600"/>
                    </a:lnTo>
                    <a:lnTo>
                      <a:pt x="192" y="599"/>
                    </a:lnTo>
                    <a:lnTo>
                      <a:pt x="192" y="597"/>
                    </a:lnTo>
                    <a:lnTo>
                      <a:pt x="193" y="596"/>
                    </a:lnTo>
                    <a:lnTo>
                      <a:pt x="194" y="596"/>
                    </a:lnTo>
                    <a:lnTo>
                      <a:pt x="195" y="596"/>
                    </a:lnTo>
                    <a:lnTo>
                      <a:pt x="194" y="597"/>
                    </a:lnTo>
                    <a:lnTo>
                      <a:pt x="194" y="598"/>
                    </a:lnTo>
                    <a:lnTo>
                      <a:pt x="194" y="599"/>
                    </a:lnTo>
                    <a:lnTo>
                      <a:pt x="195" y="600"/>
                    </a:lnTo>
                    <a:lnTo>
                      <a:pt x="196" y="600"/>
                    </a:lnTo>
                    <a:lnTo>
                      <a:pt x="199" y="601"/>
                    </a:lnTo>
                    <a:lnTo>
                      <a:pt x="201" y="602"/>
                    </a:lnTo>
                    <a:lnTo>
                      <a:pt x="202" y="603"/>
                    </a:lnTo>
                    <a:lnTo>
                      <a:pt x="204" y="603"/>
                    </a:lnTo>
                    <a:lnTo>
                      <a:pt x="205" y="603"/>
                    </a:lnTo>
                    <a:lnTo>
                      <a:pt x="206" y="604"/>
                    </a:lnTo>
                    <a:lnTo>
                      <a:pt x="206" y="604"/>
                    </a:lnTo>
                    <a:lnTo>
                      <a:pt x="208" y="604"/>
                    </a:lnTo>
                    <a:lnTo>
                      <a:pt x="209" y="605"/>
                    </a:lnTo>
                    <a:lnTo>
                      <a:pt x="209" y="605"/>
                    </a:lnTo>
                    <a:lnTo>
                      <a:pt x="211" y="607"/>
                    </a:lnTo>
                    <a:lnTo>
                      <a:pt x="213" y="607"/>
                    </a:lnTo>
                    <a:lnTo>
                      <a:pt x="217" y="608"/>
                    </a:lnTo>
                    <a:lnTo>
                      <a:pt x="221" y="607"/>
                    </a:lnTo>
                    <a:lnTo>
                      <a:pt x="222" y="607"/>
                    </a:lnTo>
                    <a:lnTo>
                      <a:pt x="223" y="609"/>
                    </a:lnTo>
                    <a:lnTo>
                      <a:pt x="223" y="610"/>
                    </a:lnTo>
                    <a:lnTo>
                      <a:pt x="223" y="610"/>
                    </a:lnTo>
                    <a:lnTo>
                      <a:pt x="223" y="611"/>
                    </a:lnTo>
                    <a:lnTo>
                      <a:pt x="223" y="611"/>
                    </a:lnTo>
                    <a:lnTo>
                      <a:pt x="223" y="612"/>
                    </a:lnTo>
                    <a:lnTo>
                      <a:pt x="224" y="612"/>
                    </a:lnTo>
                    <a:lnTo>
                      <a:pt x="224" y="612"/>
                    </a:lnTo>
                    <a:lnTo>
                      <a:pt x="225" y="612"/>
                    </a:lnTo>
                    <a:lnTo>
                      <a:pt x="225" y="612"/>
                    </a:lnTo>
                    <a:lnTo>
                      <a:pt x="227" y="613"/>
                    </a:lnTo>
                    <a:lnTo>
                      <a:pt x="228" y="614"/>
                    </a:lnTo>
                    <a:lnTo>
                      <a:pt x="230" y="617"/>
                    </a:lnTo>
                    <a:lnTo>
                      <a:pt x="230" y="617"/>
                    </a:lnTo>
                    <a:lnTo>
                      <a:pt x="230" y="617"/>
                    </a:lnTo>
                    <a:lnTo>
                      <a:pt x="230" y="618"/>
                    </a:lnTo>
                    <a:lnTo>
                      <a:pt x="230" y="618"/>
                    </a:lnTo>
                    <a:lnTo>
                      <a:pt x="231" y="618"/>
                    </a:lnTo>
                    <a:lnTo>
                      <a:pt x="231" y="618"/>
                    </a:lnTo>
                    <a:lnTo>
                      <a:pt x="232" y="618"/>
                    </a:lnTo>
                    <a:lnTo>
                      <a:pt x="231" y="619"/>
                    </a:lnTo>
                    <a:lnTo>
                      <a:pt x="231" y="619"/>
                    </a:lnTo>
                    <a:lnTo>
                      <a:pt x="232" y="619"/>
                    </a:lnTo>
                    <a:lnTo>
                      <a:pt x="232" y="619"/>
                    </a:lnTo>
                    <a:lnTo>
                      <a:pt x="233" y="619"/>
                    </a:lnTo>
                    <a:lnTo>
                      <a:pt x="234" y="619"/>
                    </a:lnTo>
                    <a:lnTo>
                      <a:pt x="234" y="617"/>
                    </a:lnTo>
                    <a:lnTo>
                      <a:pt x="235" y="617"/>
                    </a:lnTo>
                    <a:lnTo>
                      <a:pt x="238" y="618"/>
                    </a:lnTo>
                    <a:lnTo>
                      <a:pt x="239" y="618"/>
                    </a:lnTo>
                    <a:lnTo>
                      <a:pt x="241" y="617"/>
                    </a:lnTo>
                    <a:lnTo>
                      <a:pt x="243" y="616"/>
                    </a:lnTo>
                    <a:lnTo>
                      <a:pt x="243" y="616"/>
                    </a:lnTo>
                    <a:lnTo>
                      <a:pt x="244" y="616"/>
                    </a:lnTo>
                    <a:lnTo>
                      <a:pt x="244" y="615"/>
                    </a:lnTo>
                    <a:lnTo>
                      <a:pt x="244" y="615"/>
                    </a:lnTo>
                    <a:lnTo>
                      <a:pt x="245" y="615"/>
                    </a:lnTo>
                    <a:lnTo>
                      <a:pt x="245" y="615"/>
                    </a:lnTo>
                    <a:lnTo>
                      <a:pt x="248" y="617"/>
                    </a:lnTo>
                    <a:lnTo>
                      <a:pt x="249" y="618"/>
                    </a:lnTo>
                    <a:lnTo>
                      <a:pt x="250" y="619"/>
                    </a:lnTo>
                    <a:lnTo>
                      <a:pt x="252" y="618"/>
                    </a:lnTo>
                    <a:lnTo>
                      <a:pt x="253" y="618"/>
                    </a:lnTo>
                    <a:lnTo>
                      <a:pt x="253" y="619"/>
                    </a:lnTo>
                    <a:lnTo>
                      <a:pt x="253" y="620"/>
                    </a:lnTo>
                    <a:lnTo>
                      <a:pt x="253" y="621"/>
                    </a:lnTo>
                    <a:lnTo>
                      <a:pt x="254" y="622"/>
                    </a:lnTo>
                    <a:lnTo>
                      <a:pt x="255" y="622"/>
                    </a:lnTo>
                    <a:lnTo>
                      <a:pt x="255" y="623"/>
                    </a:lnTo>
                    <a:lnTo>
                      <a:pt x="255" y="623"/>
                    </a:lnTo>
                    <a:lnTo>
                      <a:pt x="255" y="624"/>
                    </a:lnTo>
                    <a:lnTo>
                      <a:pt x="256" y="624"/>
                    </a:lnTo>
                    <a:lnTo>
                      <a:pt x="256" y="624"/>
                    </a:lnTo>
                    <a:lnTo>
                      <a:pt x="257" y="624"/>
                    </a:lnTo>
                    <a:lnTo>
                      <a:pt x="257" y="625"/>
                    </a:lnTo>
                    <a:lnTo>
                      <a:pt x="259" y="625"/>
                    </a:lnTo>
                    <a:lnTo>
                      <a:pt x="261" y="625"/>
                    </a:lnTo>
                    <a:lnTo>
                      <a:pt x="265" y="624"/>
                    </a:lnTo>
                    <a:lnTo>
                      <a:pt x="268" y="623"/>
                    </a:lnTo>
                    <a:lnTo>
                      <a:pt x="269" y="623"/>
                    </a:lnTo>
                    <a:lnTo>
                      <a:pt x="270" y="623"/>
                    </a:lnTo>
                    <a:lnTo>
                      <a:pt x="272" y="623"/>
                    </a:lnTo>
                    <a:lnTo>
                      <a:pt x="273" y="624"/>
                    </a:lnTo>
                    <a:lnTo>
                      <a:pt x="274" y="626"/>
                    </a:lnTo>
                    <a:lnTo>
                      <a:pt x="275" y="627"/>
                    </a:lnTo>
                    <a:lnTo>
                      <a:pt x="276" y="626"/>
                    </a:lnTo>
                    <a:lnTo>
                      <a:pt x="277" y="624"/>
                    </a:lnTo>
                    <a:lnTo>
                      <a:pt x="278" y="624"/>
                    </a:lnTo>
                    <a:lnTo>
                      <a:pt x="279" y="623"/>
                    </a:lnTo>
                    <a:lnTo>
                      <a:pt x="280" y="624"/>
                    </a:lnTo>
                    <a:lnTo>
                      <a:pt x="280" y="625"/>
                    </a:lnTo>
                    <a:lnTo>
                      <a:pt x="280" y="625"/>
                    </a:lnTo>
                    <a:lnTo>
                      <a:pt x="280" y="625"/>
                    </a:lnTo>
                    <a:lnTo>
                      <a:pt x="281" y="625"/>
                    </a:lnTo>
                    <a:lnTo>
                      <a:pt x="282" y="626"/>
                    </a:lnTo>
                    <a:lnTo>
                      <a:pt x="283" y="626"/>
                    </a:lnTo>
                    <a:lnTo>
                      <a:pt x="285" y="625"/>
                    </a:lnTo>
                    <a:lnTo>
                      <a:pt x="286" y="625"/>
                    </a:lnTo>
                    <a:lnTo>
                      <a:pt x="292" y="625"/>
                    </a:lnTo>
                    <a:lnTo>
                      <a:pt x="294" y="625"/>
                    </a:lnTo>
                    <a:lnTo>
                      <a:pt x="294" y="625"/>
                    </a:lnTo>
                    <a:lnTo>
                      <a:pt x="295" y="625"/>
                    </a:lnTo>
                    <a:lnTo>
                      <a:pt x="295" y="625"/>
                    </a:lnTo>
                    <a:lnTo>
                      <a:pt x="295" y="623"/>
                    </a:lnTo>
                    <a:lnTo>
                      <a:pt x="294" y="622"/>
                    </a:lnTo>
                    <a:lnTo>
                      <a:pt x="294" y="622"/>
                    </a:lnTo>
                    <a:lnTo>
                      <a:pt x="293" y="621"/>
                    </a:lnTo>
                    <a:lnTo>
                      <a:pt x="293" y="621"/>
                    </a:lnTo>
                    <a:lnTo>
                      <a:pt x="294" y="620"/>
                    </a:lnTo>
                    <a:lnTo>
                      <a:pt x="294" y="620"/>
                    </a:lnTo>
                    <a:lnTo>
                      <a:pt x="293" y="619"/>
                    </a:lnTo>
                    <a:lnTo>
                      <a:pt x="294" y="617"/>
                    </a:lnTo>
                    <a:lnTo>
                      <a:pt x="294" y="616"/>
                    </a:lnTo>
                    <a:lnTo>
                      <a:pt x="294" y="615"/>
                    </a:lnTo>
                    <a:lnTo>
                      <a:pt x="295" y="614"/>
                    </a:lnTo>
                    <a:lnTo>
                      <a:pt x="297" y="614"/>
                    </a:lnTo>
                    <a:lnTo>
                      <a:pt x="298" y="614"/>
                    </a:lnTo>
                    <a:lnTo>
                      <a:pt x="300" y="615"/>
                    </a:lnTo>
                    <a:lnTo>
                      <a:pt x="300" y="615"/>
                    </a:lnTo>
                    <a:lnTo>
                      <a:pt x="301" y="615"/>
                    </a:lnTo>
                    <a:lnTo>
                      <a:pt x="302" y="615"/>
                    </a:lnTo>
                    <a:lnTo>
                      <a:pt x="304" y="617"/>
                    </a:lnTo>
                    <a:lnTo>
                      <a:pt x="306" y="617"/>
                    </a:lnTo>
                    <a:lnTo>
                      <a:pt x="306" y="618"/>
                    </a:lnTo>
                    <a:lnTo>
                      <a:pt x="307" y="618"/>
                    </a:lnTo>
                    <a:lnTo>
                      <a:pt x="308" y="619"/>
                    </a:lnTo>
                    <a:lnTo>
                      <a:pt x="308" y="618"/>
                    </a:lnTo>
                    <a:lnTo>
                      <a:pt x="309" y="618"/>
                    </a:lnTo>
                    <a:lnTo>
                      <a:pt x="309" y="618"/>
                    </a:lnTo>
                    <a:lnTo>
                      <a:pt x="310" y="618"/>
                    </a:lnTo>
                    <a:lnTo>
                      <a:pt x="311" y="619"/>
                    </a:lnTo>
                    <a:lnTo>
                      <a:pt x="311" y="619"/>
                    </a:lnTo>
                    <a:lnTo>
                      <a:pt x="315" y="619"/>
                    </a:lnTo>
                    <a:lnTo>
                      <a:pt x="316" y="619"/>
                    </a:lnTo>
                    <a:lnTo>
                      <a:pt x="317" y="620"/>
                    </a:lnTo>
                    <a:lnTo>
                      <a:pt x="318" y="621"/>
                    </a:lnTo>
                    <a:lnTo>
                      <a:pt x="318" y="622"/>
                    </a:lnTo>
                    <a:lnTo>
                      <a:pt x="319" y="623"/>
                    </a:lnTo>
                    <a:lnTo>
                      <a:pt x="320" y="624"/>
                    </a:lnTo>
                    <a:lnTo>
                      <a:pt x="320" y="624"/>
                    </a:lnTo>
                    <a:lnTo>
                      <a:pt x="322" y="623"/>
                    </a:lnTo>
                    <a:lnTo>
                      <a:pt x="328" y="623"/>
                    </a:lnTo>
                    <a:lnTo>
                      <a:pt x="329" y="624"/>
                    </a:lnTo>
                    <a:lnTo>
                      <a:pt x="329" y="625"/>
                    </a:lnTo>
                    <a:lnTo>
                      <a:pt x="329" y="625"/>
                    </a:lnTo>
                    <a:lnTo>
                      <a:pt x="330" y="625"/>
                    </a:lnTo>
                    <a:lnTo>
                      <a:pt x="330" y="625"/>
                    </a:lnTo>
                    <a:lnTo>
                      <a:pt x="331" y="627"/>
                    </a:lnTo>
                    <a:lnTo>
                      <a:pt x="332" y="628"/>
                    </a:lnTo>
                    <a:lnTo>
                      <a:pt x="333" y="631"/>
                    </a:lnTo>
                    <a:lnTo>
                      <a:pt x="334" y="632"/>
                    </a:lnTo>
                    <a:lnTo>
                      <a:pt x="335" y="631"/>
                    </a:lnTo>
                    <a:lnTo>
                      <a:pt x="336" y="628"/>
                    </a:lnTo>
                    <a:lnTo>
                      <a:pt x="337" y="629"/>
                    </a:lnTo>
                    <a:lnTo>
                      <a:pt x="339" y="628"/>
                    </a:lnTo>
                    <a:lnTo>
                      <a:pt x="339" y="628"/>
                    </a:lnTo>
                    <a:lnTo>
                      <a:pt x="342" y="630"/>
                    </a:lnTo>
                    <a:lnTo>
                      <a:pt x="343" y="630"/>
                    </a:lnTo>
                    <a:lnTo>
                      <a:pt x="349" y="631"/>
                    </a:lnTo>
                    <a:lnTo>
                      <a:pt x="348" y="632"/>
                    </a:lnTo>
                    <a:lnTo>
                      <a:pt x="349" y="633"/>
                    </a:lnTo>
                    <a:lnTo>
                      <a:pt x="350" y="633"/>
                    </a:lnTo>
                    <a:lnTo>
                      <a:pt x="351" y="634"/>
                    </a:lnTo>
                    <a:lnTo>
                      <a:pt x="351" y="634"/>
                    </a:lnTo>
                    <a:lnTo>
                      <a:pt x="350" y="634"/>
                    </a:lnTo>
                    <a:lnTo>
                      <a:pt x="349" y="635"/>
                    </a:lnTo>
                    <a:lnTo>
                      <a:pt x="348" y="636"/>
                    </a:lnTo>
                    <a:lnTo>
                      <a:pt x="348" y="638"/>
                    </a:lnTo>
                    <a:lnTo>
                      <a:pt x="348" y="638"/>
                    </a:lnTo>
                    <a:lnTo>
                      <a:pt x="348" y="638"/>
                    </a:lnTo>
                    <a:lnTo>
                      <a:pt x="348" y="638"/>
                    </a:lnTo>
                    <a:lnTo>
                      <a:pt x="348" y="639"/>
                    </a:lnTo>
                    <a:lnTo>
                      <a:pt x="349" y="639"/>
                    </a:lnTo>
                    <a:lnTo>
                      <a:pt x="352" y="639"/>
                    </a:lnTo>
                    <a:lnTo>
                      <a:pt x="353" y="640"/>
                    </a:lnTo>
                    <a:lnTo>
                      <a:pt x="356" y="642"/>
                    </a:lnTo>
                    <a:lnTo>
                      <a:pt x="357" y="642"/>
                    </a:lnTo>
                    <a:lnTo>
                      <a:pt x="358" y="642"/>
                    </a:lnTo>
                    <a:lnTo>
                      <a:pt x="359" y="643"/>
                    </a:lnTo>
                    <a:lnTo>
                      <a:pt x="360" y="644"/>
                    </a:lnTo>
                    <a:lnTo>
                      <a:pt x="360" y="646"/>
                    </a:lnTo>
                    <a:lnTo>
                      <a:pt x="361" y="647"/>
                    </a:lnTo>
                    <a:lnTo>
                      <a:pt x="362" y="648"/>
                    </a:lnTo>
                    <a:lnTo>
                      <a:pt x="363" y="649"/>
                    </a:lnTo>
                    <a:lnTo>
                      <a:pt x="363" y="649"/>
                    </a:lnTo>
                    <a:lnTo>
                      <a:pt x="365" y="649"/>
                    </a:lnTo>
                    <a:lnTo>
                      <a:pt x="365" y="648"/>
                    </a:lnTo>
                    <a:lnTo>
                      <a:pt x="366" y="648"/>
                    </a:lnTo>
                    <a:lnTo>
                      <a:pt x="367" y="647"/>
                    </a:lnTo>
                    <a:lnTo>
                      <a:pt x="368" y="646"/>
                    </a:lnTo>
                    <a:lnTo>
                      <a:pt x="368" y="646"/>
                    </a:lnTo>
                    <a:lnTo>
                      <a:pt x="369" y="645"/>
                    </a:lnTo>
                    <a:lnTo>
                      <a:pt x="369" y="644"/>
                    </a:lnTo>
                    <a:lnTo>
                      <a:pt x="370" y="644"/>
                    </a:lnTo>
                    <a:lnTo>
                      <a:pt x="372" y="644"/>
                    </a:lnTo>
                    <a:lnTo>
                      <a:pt x="375" y="643"/>
                    </a:lnTo>
                    <a:lnTo>
                      <a:pt x="377" y="643"/>
                    </a:lnTo>
                    <a:lnTo>
                      <a:pt x="378" y="644"/>
                    </a:lnTo>
                    <a:lnTo>
                      <a:pt x="379" y="644"/>
                    </a:lnTo>
                    <a:lnTo>
                      <a:pt x="382" y="646"/>
                    </a:lnTo>
                    <a:lnTo>
                      <a:pt x="383" y="646"/>
                    </a:lnTo>
                    <a:lnTo>
                      <a:pt x="384" y="646"/>
                    </a:lnTo>
                    <a:lnTo>
                      <a:pt x="385" y="647"/>
                    </a:lnTo>
                    <a:lnTo>
                      <a:pt x="385" y="648"/>
                    </a:lnTo>
                    <a:lnTo>
                      <a:pt x="386" y="649"/>
                    </a:lnTo>
                    <a:lnTo>
                      <a:pt x="387" y="649"/>
                    </a:lnTo>
                    <a:lnTo>
                      <a:pt x="388" y="650"/>
                    </a:lnTo>
                    <a:lnTo>
                      <a:pt x="389" y="650"/>
                    </a:lnTo>
                    <a:lnTo>
                      <a:pt x="390" y="650"/>
                    </a:lnTo>
                    <a:lnTo>
                      <a:pt x="390" y="650"/>
                    </a:lnTo>
                    <a:lnTo>
                      <a:pt x="390" y="649"/>
                    </a:lnTo>
                    <a:lnTo>
                      <a:pt x="391" y="648"/>
                    </a:lnTo>
                    <a:lnTo>
                      <a:pt x="392" y="648"/>
                    </a:lnTo>
                    <a:lnTo>
                      <a:pt x="394" y="649"/>
                    </a:lnTo>
                    <a:lnTo>
                      <a:pt x="395" y="649"/>
                    </a:lnTo>
                    <a:lnTo>
                      <a:pt x="396" y="649"/>
                    </a:lnTo>
                    <a:lnTo>
                      <a:pt x="396" y="649"/>
                    </a:lnTo>
                    <a:lnTo>
                      <a:pt x="396" y="648"/>
                    </a:lnTo>
                    <a:lnTo>
                      <a:pt x="395" y="647"/>
                    </a:lnTo>
                    <a:lnTo>
                      <a:pt x="396" y="646"/>
                    </a:lnTo>
                    <a:lnTo>
                      <a:pt x="398" y="645"/>
                    </a:lnTo>
                    <a:lnTo>
                      <a:pt x="399" y="644"/>
                    </a:lnTo>
                    <a:lnTo>
                      <a:pt x="400" y="644"/>
                    </a:lnTo>
                    <a:lnTo>
                      <a:pt x="402" y="644"/>
                    </a:lnTo>
                    <a:lnTo>
                      <a:pt x="403" y="644"/>
                    </a:lnTo>
                    <a:lnTo>
                      <a:pt x="404" y="644"/>
                    </a:lnTo>
                    <a:lnTo>
                      <a:pt x="405" y="642"/>
                    </a:lnTo>
                    <a:lnTo>
                      <a:pt x="406" y="642"/>
                    </a:lnTo>
                    <a:lnTo>
                      <a:pt x="407" y="642"/>
                    </a:lnTo>
                    <a:lnTo>
                      <a:pt x="408" y="642"/>
                    </a:lnTo>
                    <a:lnTo>
                      <a:pt x="409" y="642"/>
                    </a:lnTo>
                    <a:lnTo>
                      <a:pt x="410" y="640"/>
                    </a:lnTo>
                    <a:lnTo>
                      <a:pt x="412" y="641"/>
                    </a:lnTo>
                    <a:lnTo>
                      <a:pt x="413" y="640"/>
                    </a:lnTo>
                    <a:lnTo>
                      <a:pt x="413" y="640"/>
                    </a:lnTo>
                    <a:lnTo>
                      <a:pt x="415" y="640"/>
                    </a:lnTo>
                    <a:lnTo>
                      <a:pt x="415" y="641"/>
                    </a:lnTo>
                    <a:lnTo>
                      <a:pt x="416" y="641"/>
                    </a:lnTo>
                    <a:lnTo>
                      <a:pt x="416" y="642"/>
                    </a:lnTo>
                    <a:lnTo>
                      <a:pt x="416" y="643"/>
                    </a:lnTo>
                    <a:lnTo>
                      <a:pt x="417" y="643"/>
                    </a:lnTo>
                    <a:lnTo>
                      <a:pt x="418" y="643"/>
                    </a:lnTo>
                    <a:lnTo>
                      <a:pt x="419" y="643"/>
                    </a:lnTo>
                    <a:lnTo>
                      <a:pt x="421" y="643"/>
                    </a:lnTo>
                    <a:lnTo>
                      <a:pt x="423" y="643"/>
                    </a:lnTo>
                    <a:lnTo>
                      <a:pt x="423" y="643"/>
                    </a:lnTo>
                    <a:lnTo>
                      <a:pt x="423" y="641"/>
                    </a:lnTo>
                    <a:lnTo>
                      <a:pt x="422" y="640"/>
                    </a:lnTo>
                    <a:lnTo>
                      <a:pt x="421" y="639"/>
                    </a:lnTo>
                    <a:lnTo>
                      <a:pt x="421" y="639"/>
                    </a:lnTo>
                    <a:lnTo>
                      <a:pt x="421" y="638"/>
                    </a:lnTo>
                    <a:lnTo>
                      <a:pt x="421" y="637"/>
                    </a:lnTo>
                    <a:lnTo>
                      <a:pt x="421" y="637"/>
                    </a:lnTo>
                    <a:lnTo>
                      <a:pt x="420" y="636"/>
                    </a:lnTo>
                    <a:lnTo>
                      <a:pt x="418" y="636"/>
                    </a:lnTo>
                    <a:lnTo>
                      <a:pt x="417" y="635"/>
                    </a:lnTo>
                    <a:lnTo>
                      <a:pt x="416" y="634"/>
                    </a:lnTo>
                    <a:lnTo>
                      <a:pt x="416" y="632"/>
                    </a:lnTo>
                    <a:lnTo>
                      <a:pt x="416" y="629"/>
                    </a:lnTo>
                    <a:lnTo>
                      <a:pt x="416" y="626"/>
                    </a:lnTo>
                    <a:lnTo>
                      <a:pt x="416" y="623"/>
                    </a:lnTo>
                    <a:lnTo>
                      <a:pt x="416" y="621"/>
                    </a:lnTo>
                    <a:lnTo>
                      <a:pt x="416" y="618"/>
                    </a:lnTo>
                    <a:lnTo>
                      <a:pt x="416" y="614"/>
                    </a:lnTo>
                    <a:lnTo>
                      <a:pt x="417" y="610"/>
                    </a:lnTo>
                    <a:lnTo>
                      <a:pt x="417" y="609"/>
                    </a:lnTo>
                    <a:lnTo>
                      <a:pt x="416" y="608"/>
                    </a:lnTo>
                    <a:lnTo>
                      <a:pt x="416" y="608"/>
                    </a:lnTo>
                    <a:lnTo>
                      <a:pt x="416" y="606"/>
                    </a:lnTo>
                    <a:lnTo>
                      <a:pt x="417" y="604"/>
                    </a:lnTo>
                    <a:lnTo>
                      <a:pt x="417" y="603"/>
                    </a:lnTo>
                    <a:lnTo>
                      <a:pt x="417" y="602"/>
                    </a:lnTo>
                    <a:lnTo>
                      <a:pt x="418" y="600"/>
                    </a:lnTo>
                    <a:lnTo>
                      <a:pt x="419" y="599"/>
                    </a:lnTo>
                    <a:lnTo>
                      <a:pt x="419" y="598"/>
                    </a:lnTo>
                    <a:lnTo>
                      <a:pt x="419" y="596"/>
                    </a:lnTo>
                    <a:lnTo>
                      <a:pt x="421" y="595"/>
                    </a:lnTo>
                    <a:lnTo>
                      <a:pt x="422" y="594"/>
                    </a:lnTo>
                    <a:lnTo>
                      <a:pt x="422" y="593"/>
                    </a:lnTo>
                    <a:lnTo>
                      <a:pt x="423" y="592"/>
                    </a:lnTo>
                    <a:lnTo>
                      <a:pt x="424" y="591"/>
                    </a:lnTo>
                    <a:lnTo>
                      <a:pt x="424" y="591"/>
                    </a:lnTo>
                    <a:lnTo>
                      <a:pt x="425" y="590"/>
                    </a:lnTo>
                    <a:lnTo>
                      <a:pt x="425" y="589"/>
                    </a:lnTo>
                    <a:lnTo>
                      <a:pt x="426" y="588"/>
                    </a:lnTo>
                    <a:lnTo>
                      <a:pt x="430" y="585"/>
                    </a:lnTo>
                    <a:lnTo>
                      <a:pt x="433" y="584"/>
                    </a:lnTo>
                    <a:lnTo>
                      <a:pt x="435" y="584"/>
                    </a:lnTo>
                    <a:lnTo>
                      <a:pt x="437" y="584"/>
                    </a:lnTo>
                    <a:lnTo>
                      <a:pt x="439" y="585"/>
                    </a:lnTo>
                    <a:lnTo>
                      <a:pt x="440" y="584"/>
                    </a:lnTo>
                    <a:lnTo>
                      <a:pt x="444" y="579"/>
                    </a:lnTo>
                    <a:lnTo>
                      <a:pt x="445" y="578"/>
                    </a:lnTo>
                    <a:lnTo>
                      <a:pt x="451" y="575"/>
                    </a:lnTo>
                    <a:lnTo>
                      <a:pt x="462" y="567"/>
                    </a:lnTo>
                    <a:lnTo>
                      <a:pt x="462" y="566"/>
                    </a:lnTo>
                    <a:lnTo>
                      <a:pt x="464" y="565"/>
                    </a:lnTo>
                    <a:lnTo>
                      <a:pt x="467" y="565"/>
                    </a:lnTo>
                    <a:lnTo>
                      <a:pt x="470" y="565"/>
                    </a:lnTo>
                    <a:lnTo>
                      <a:pt x="471" y="566"/>
                    </a:lnTo>
                    <a:lnTo>
                      <a:pt x="471" y="567"/>
                    </a:lnTo>
                    <a:lnTo>
                      <a:pt x="471" y="568"/>
                    </a:lnTo>
                    <a:lnTo>
                      <a:pt x="471" y="570"/>
                    </a:lnTo>
                    <a:lnTo>
                      <a:pt x="473" y="571"/>
                    </a:lnTo>
                    <a:lnTo>
                      <a:pt x="474" y="571"/>
                    </a:lnTo>
                    <a:lnTo>
                      <a:pt x="475" y="572"/>
                    </a:lnTo>
                    <a:lnTo>
                      <a:pt x="485" y="572"/>
                    </a:lnTo>
                    <a:lnTo>
                      <a:pt x="491" y="572"/>
                    </a:lnTo>
                    <a:lnTo>
                      <a:pt x="493" y="573"/>
                    </a:lnTo>
                    <a:lnTo>
                      <a:pt x="494" y="574"/>
                    </a:lnTo>
                    <a:lnTo>
                      <a:pt x="495" y="575"/>
                    </a:lnTo>
                    <a:lnTo>
                      <a:pt x="494" y="576"/>
                    </a:lnTo>
                    <a:lnTo>
                      <a:pt x="493" y="577"/>
                    </a:lnTo>
                    <a:lnTo>
                      <a:pt x="493" y="578"/>
                    </a:lnTo>
                    <a:lnTo>
                      <a:pt x="495" y="579"/>
                    </a:lnTo>
                    <a:lnTo>
                      <a:pt x="499" y="579"/>
                    </a:lnTo>
                    <a:lnTo>
                      <a:pt x="505" y="580"/>
                    </a:lnTo>
                    <a:lnTo>
                      <a:pt x="506" y="580"/>
                    </a:lnTo>
                    <a:lnTo>
                      <a:pt x="507" y="578"/>
                    </a:lnTo>
                    <a:lnTo>
                      <a:pt x="505" y="577"/>
                    </a:lnTo>
                    <a:lnTo>
                      <a:pt x="504" y="576"/>
                    </a:lnTo>
                    <a:lnTo>
                      <a:pt x="502" y="574"/>
                    </a:lnTo>
                    <a:lnTo>
                      <a:pt x="502" y="572"/>
                    </a:lnTo>
                    <a:lnTo>
                      <a:pt x="502" y="567"/>
                    </a:lnTo>
                    <a:lnTo>
                      <a:pt x="502" y="566"/>
                    </a:lnTo>
                    <a:lnTo>
                      <a:pt x="500" y="564"/>
                    </a:lnTo>
                    <a:lnTo>
                      <a:pt x="500" y="563"/>
                    </a:lnTo>
                    <a:lnTo>
                      <a:pt x="501" y="564"/>
                    </a:lnTo>
                    <a:lnTo>
                      <a:pt x="502" y="565"/>
                    </a:lnTo>
                    <a:lnTo>
                      <a:pt x="502" y="566"/>
                    </a:lnTo>
                    <a:lnTo>
                      <a:pt x="502" y="567"/>
                    </a:lnTo>
                    <a:lnTo>
                      <a:pt x="503" y="568"/>
                    </a:lnTo>
                    <a:lnTo>
                      <a:pt x="502" y="572"/>
                    </a:lnTo>
                    <a:lnTo>
                      <a:pt x="503" y="574"/>
                    </a:lnTo>
                    <a:lnTo>
                      <a:pt x="505" y="576"/>
                    </a:lnTo>
                    <a:lnTo>
                      <a:pt x="507" y="577"/>
                    </a:lnTo>
                    <a:lnTo>
                      <a:pt x="508" y="579"/>
                    </a:lnTo>
                    <a:lnTo>
                      <a:pt x="508" y="580"/>
                    </a:lnTo>
                    <a:lnTo>
                      <a:pt x="509" y="579"/>
                    </a:lnTo>
                    <a:lnTo>
                      <a:pt x="510" y="578"/>
                    </a:lnTo>
                    <a:lnTo>
                      <a:pt x="509" y="578"/>
                    </a:lnTo>
                    <a:lnTo>
                      <a:pt x="509" y="577"/>
                    </a:lnTo>
                    <a:lnTo>
                      <a:pt x="508" y="576"/>
                    </a:lnTo>
                    <a:lnTo>
                      <a:pt x="508" y="576"/>
                    </a:lnTo>
                    <a:lnTo>
                      <a:pt x="508" y="575"/>
                    </a:lnTo>
                    <a:lnTo>
                      <a:pt x="509" y="574"/>
                    </a:lnTo>
                    <a:lnTo>
                      <a:pt x="510" y="574"/>
                    </a:lnTo>
                    <a:lnTo>
                      <a:pt x="511" y="574"/>
                    </a:lnTo>
                    <a:lnTo>
                      <a:pt x="512" y="573"/>
                    </a:lnTo>
                    <a:lnTo>
                      <a:pt x="515" y="575"/>
                    </a:lnTo>
                    <a:lnTo>
                      <a:pt x="515" y="575"/>
                    </a:lnTo>
                    <a:lnTo>
                      <a:pt x="517" y="575"/>
                    </a:lnTo>
                    <a:lnTo>
                      <a:pt x="518" y="574"/>
                    </a:lnTo>
                    <a:lnTo>
                      <a:pt x="519" y="572"/>
                    </a:lnTo>
                    <a:lnTo>
                      <a:pt x="518" y="570"/>
                    </a:lnTo>
                    <a:lnTo>
                      <a:pt x="517" y="570"/>
                    </a:lnTo>
                    <a:lnTo>
                      <a:pt x="517" y="570"/>
                    </a:lnTo>
                    <a:lnTo>
                      <a:pt x="516" y="569"/>
                    </a:lnTo>
                    <a:lnTo>
                      <a:pt x="516" y="568"/>
                    </a:lnTo>
                    <a:lnTo>
                      <a:pt x="516" y="567"/>
                    </a:lnTo>
                    <a:lnTo>
                      <a:pt x="516" y="566"/>
                    </a:lnTo>
                    <a:lnTo>
                      <a:pt x="517" y="565"/>
                    </a:lnTo>
                    <a:lnTo>
                      <a:pt x="517" y="565"/>
                    </a:lnTo>
                    <a:lnTo>
                      <a:pt x="517" y="565"/>
                    </a:lnTo>
                    <a:lnTo>
                      <a:pt x="518" y="566"/>
                    </a:lnTo>
                    <a:lnTo>
                      <a:pt x="518" y="566"/>
                    </a:lnTo>
                    <a:lnTo>
                      <a:pt x="519" y="566"/>
                    </a:lnTo>
                    <a:lnTo>
                      <a:pt x="520" y="566"/>
                    </a:lnTo>
                    <a:lnTo>
                      <a:pt x="521" y="567"/>
                    </a:lnTo>
                    <a:lnTo>
                      <a:pt x="521" y="567"/>
                    </a:lnTo>
                    <a:lnTo>
                      <a:pt x="521" y="567"/>
                    </a:lnTo>
                    <a:lnTo>
                      <a:pt x="522" y="569"/>
                    </a:lnTo>
                    <a:lnTo>
                      <a:pt x="523" y="570"/>
                    </a:lnTo>
                    <a:lnTo>
                      <a:pt x="524" y="570"/>
                    </a:lnTo>
                    <a:lnTo>
                      <a:pt x="525" y="570"/>
                    </a:lnTo>
                    <a:lnTo>
                      <a:pt x="527" y="569"/>
                    </a:lnTo>
                    <a:lnTo>
                      <a:pt x="527" y="570"/>
                    </a:lnTo>
                    <a:lnTo>
                      <a:pt x="526" y="572"/>
                    </a:lnTo>
                    <a:lnTo>
                      <a:pt x="525" y="573"/>
                    </a:lnTo>
                    <a:lnTo>
                      <a:pt x="524" y="574"/>
                    </a:lnTo>
                    <a:lnTo>
                      <a:pt x="523" y="574"/>
                    </a:lnTo>
                    <a:lnTo>
                      <a:pt x="518" y="574"/>
                    </a:lnTo>
                    <a:lnTo>
                      <a:pt x="517" y="575"/>
                    </a:lnTo>
                    <a:lnTo>
                      <a:pt x="516" y="577"/>
                    </a:lnTo>
                    <a:lnTo>
                      <a:pt x="516" y="579"/>
                    </a:lnTo>
                    <a:lnTo>
                      <a:pt x="517" y="580"/>
                    </a:lnTo>
                    <a:lnTo>
                      <a:pt x="519" y="581"/>
                    </a:lnTo>
                    <a:lnTo>
                      <a:pt x="522" y="581"/>
                    </a:lnTo>
                    <a:lnTo>
                      <a:pt x="524" y="581"/>
                    </a:lnTo>
                    <a:lnTo>
                      <a:pt x="528" y="581"/>
                    </a:lnTo>
                    <a:lnTo>
                      <a:pt x="531" y="579"/>
                    </a:lnTo>
                    <a:lnTo>
                      <a:pt x="533" y="580"/>
                    </a:lnTo>
                    <a:lnTo>
                      <a:pt x="533" y="583"/>
                    </a:lnTo>
                    <a:lnTo>
                      <a:pt x="534" y="583"/>
                    </a:lnTo>
                    <a:lnTo>
                      <a:pt x="534" y="584"/>
                    </a:lnTo>
                    <a:lnTo>
                      <a:pt x="534" y="585"/>
                    </a:lnTo>
                    <a:lnTo>
                      <a:pt x="534" y="586"/>
                    </a:lnTo>
                    <a:lnTo>
                      <a:pt x="534" y="587"/>
                    </a:lnTo>
                    <a:lnTo>
                      <a:pt x="533" y="588"/>
                    </a:lnTo>
                    <a:lnTo>
                      <a:pt x="533" y="589"/>
                    </a:lnTo>
                    <a:lnTo>
                      <a:pt x="534" y="589"/>
                    </a:lnTo>
                    <a:lnTo>
                      <a:pt x="536" y="589"/>
                    </a:lnTo>
                    <a:lnTo>
                      <a:pt x="536" y="589"/>
                    </a:lnTo>
                    <a:lnTo>
                      <a:pt x="538" y="589"/>
                    </a:lnTo>
                    <a:lnTo>
                      <a:pt x="539" y="589"/>
                    </a:lnTo>
                    <a:lnTo>
                      <a:pt x="541" y="589"/>
                    </a:lnTo>
                    <a:lnTo>
                      <a:pt x="542" y="589"/>
                    </a:lnTo>
                    <a:lnTo>
                      <a:pt x="542" y="589"/>
                    </a:lnTo>
                    <a:lnTo>
                      <a:pt x="543" y="589"/>
                    </a:lnTo>
                    <a:lnTo>
                      <a:pt x="543" y="590"/>
                    </a:lnTo>
                    <a:lnTo>
                      <a:pt x="544" y="591"/>
                    </a:lnTo>
                    <a:lnTo>
                      <a:pt x="545" y="592"/>
                    </a:lnTo>
                    <a:lnTo>
                      <a:pt x="546" y="592"/>
                    </a:lnTo>
                    <a:lnTo>
                      <a:pt x="547" y="593"/>
                    </a:lnTo>
                    <a:lnTo>
                      <a:pt x="547" y="591"/>
                    </a:lnTo>
                    <a:lnTo>
                      <a:pt x="548" y="591"/>
                    </a:lnTo>
                    <a:lnTo>
                      <a:pt x="549" y="591"/>
                    </a:lnTo>
                    <a:lnTo>
                      <a:pt x="550" y="591"/>
                    </a:lnTo>
                    <a:lnTo>
                      <a:pt x="551" y="592"/>
                    </a:lnTo>
                    <a:lnTo>
                      <a:pt x="551" y="594"/>
                    </a:lnTo>
                    <a:lnTo>
                      <a:pt x="553" y="595"/>
                    </a:lnTo>
                    <a:lnTo>
                      <a:pt x="554" y="595"/>
                    </a:lnTo>
                    <a:lnTo>
                      <a:pt x="555" y="595"/>
                    </a:lnTo>
                    <a:lnTo>
                      <a:pt x="555" y="595"/>
                    </a:lnTo>
                    <a:lnTo>
                      <a:pt x="555" y="596"/>
                    </a:lnTo>
                    <a:lnTo>
                      <a:pt x="556" y="596"/>
                    </a:lnTo>
                    <a:lnTo>
                      <a:pt x="557" y="596"/>
                    </a:lnTo>
                    <a:lnTo>
                      <a:pt x="557" y="597"/>
                    </a:lnTo>
                    <a:lnTo>
                      <a:pt x="556" y="598"/>
                    </a:lnTo>
                    <a:lnTo>
                      <a:pt x="555" y="598"/>
                    </a:lnTo>
                    <a:lnTo>
                      <a:pt x="556" y="599"/>
                    </a:lnTo>
                    <a:lnTo>
                      <a:pt x="557" y="600"/>
                    </a:lnTo>
                    <a:lnTo>
                      <a:pt x="559" y="601"/>
                    </a:lnTo>
                    <a:lnTo>
                      <a:pt x="560" y="599"/>
                    </a:lnTo>
                    <a:lnTo>
                      <a:pt x="561" y="599"/>
                    </a:lnTo>
                    <a:lnTo>
                      <a:pt x="562" y="599"/>
                    </a:lnTo>
                    <a:lnTo>
                      <a:pt x="563" y="599"/>
                    </a:lnTo>
                    <a:lnTo>
                      <a:pt x="564" y="598"/>
                    </a:lnTo>
                    <a:lnTo>
                      <a:pt x="563" y="598"/>
                    </a:lnTo>
                    <a:lnTo>
                      <a:pt x="562" y="597"/>
                    </a:lnTo>
                    <a:lnTo>
                      <a:pt x="561" y="596"/>
                    </a:lnTo>
                    <a:lnTo>
                      <a:pt x="560" y="595"/>
                    </a:lnTo>
                    <a:lnTo>
                      <a:pt x="562" y="595"/>
                    </a:lnTo>
                    <a:lnTo>
                      <a:pt x="563" y="594"/>
                    </a:lnTo>
                    <a:lnTo>
                      <a:pt x="563" y="594"/>
                    </a:lnTo>
                    <a:lnTo>
                      <a:pt x="563" y="595"/>
                    </a:lnTo>
                    <a:lnTo>
                      <a:pt x="563" y="595"/>
                    </a:lnTo>
                    <a:lnTo>
                      <a:pt x="563" y="596"/>
                    </a:lnTo>
                    <a:lnTo>
                      <a:pt x="564" y="597"/>
                    </a:lnTo>
                    <a:lnTo>
                      <a:pt x="566" y="597"/>
                    </a:lnTo>
                    <a:lnTo>
                      <a:pt x="567" y="597"/>
                    </a:lnTo>
                    <a:lnTo>
                      <a:pt x="568" y="598"/>
                    </a:lnTo>
                    <a:lnTo>
                      <a:pt x="569" y="598"/>
                    </a:lnTo>
                    <a:lnTo>
                      <a:pt x="571" y="598"/>
                    </a:lnTo>
                    <a:lnTo>
                      <a:pt x="572" y="598"/>
                    </a:lnTo>
                    <a:lnTo>
                      <a:pt x="573" y="599"/>
                    </a:lnTo>
                    <a:lnTo>
                      <a:pt x="573" y="600"/>
                    </a:lnTo>
                    <a:lnTo>
                      <a:pt x="573" y="601"/>
                    </a:lnTo>
                    <a:lnTo>
                      <a:pt x="572" y="601"/>
                    </a:lnTo>
                    <a:lnTo>
                      <a:pt x="571" y="601"/>
                    </a:lnTo>
                    <a:lnTo>
                      <a:pt x="571" y="602"/>
                    </a:lnTo>
                    <a:lnTo>
                      <a:pt x="574" y="601"/>
                    </a:lnTo>
                    <a:lnTo>
                      <a:pt x="576" y="601"/>
                    </a:lnTo>
                    <a:lnTo>
                      <a:pt x="576" y="601"/>
                    </a:lnTo>
                    <a:lnTo>
                      <a:pt x="575" y="601"/>
                    </a:lnTo>
                    <a:lnTo>
                      <a:pt x="574" y="600"/>
                    </a:lnTo>
                    <a:lnTo>
                      <a:pt x="574" y="599"/>
                    </a:lnTo>
                    <a:lnTo>
                      <a:pt x="575" y="597"/>
                    </a:lnTo>
                    <a:lnTo>
                      <a:pt x="576" y="597"/>
                    </a:lnTo>
                    <a:lnTo>
                      <a:pt x="576" y="596"/>
                    </a:lnTo>
                    <a:lnTo>
                      <a:pt x="578" y="596"/>
                    </a:lnTo>
                    <a:lnTo>
                      <a:pt x="579" y="595"/>
                    </a:lnTo>
                    <a:lnTo>
                      <a:pt x="581" y="595"/>
                    </a:lnTo>
                    <a:lnTo>
                      <a:pt x="582" y="596"/>
                    </a:lnTo>
                    <a:lnTo>
                      <a:pt x="583" y="596"/>
                    </a:lnTo>
                    <a:lnTo>
                      <a:pt x="583" y="597"/>
                    </a:lnTo>
                    <a:lnTo>
                      <a:pt x="584" y="597"/>
                    </a:lnTo>
                    <a:lnTo>
                      <a:pt x="586" y="597"/>
                    </a:lnTo>
                    <a:lnTo>
                      <a:pt x="585" y="596"/>
                    </a:lnTo>
                    <a:lnTo>
                      <a:pt x="585" y="595"/>
                    </a:lnTo>
                    <a:lnTo>
                      <a:pt x="586" y="594"/>
                    </a:lnTo>
                    <a:lnTo>
                      <a:pt x="587" y="594"/>
                    </a:lnTo>
                    <a:lnTo>
                      <a:pt x="588" y="593"/>
                    </a:lnTo>
                    <a:lnTo>
                      <a:pt x="589" y="593"/>
                    </a:lnTo>
                    <a:lnTo>
                      <a:pt x="591" y="593"/>
                    </a:lnTo>
                    <a:lnTo>
                      <a:pt x="592" y="593"/>
                    </a:lnTo>
                    <a:lnTo>
                      <a:pt x="593" y="593"/>
                    </a:lnTo>
                    <a:lnTo>
                      <a:pt x="594" y="592"/>
                    </a:lnTo>
                    <a:lnTo>
                      <a:pt x="594" y="591"/>
                    </a:lnTo>
                    <a:lnTo>
                      <a:pt x="595" y="591"/>
                    </a:lnTo>
                    <a:lnTo>
                      <a:pt x="596" y="591"/>
                    </a:lnTo>
                    <a:lnTo>
                      <a:pt x="597" y="591"/>
                    </a:lnTo>
                    <a:lnTo>
                      <a:pt x="597" y="591"/>
                    </a:lnTo>
                    <a:lnTo>
                      <a:pt x="597" y="592"/>
                    </a:lnTo>
                    <a:lnTo>
                      <a:pt x="597" y="592"/>
                    </a:lnTo>
                    <a:lnTo>
                      <a:pt x="599" y="591"/>
                    </a:lnTo>
                    <a:lnTo>
                      <a:pt x="599" y="591"/>
                    </a:lnTo>
                    <a:lnTo>
                      <a:pt x="600" y="590"/>
                    </a:lnTo>
                    <a:lnTo>
                      <a:pt x="601" y="590"/>
                    </a:lnTo>
                    <a:lnTo>
                      <a:pt x="601" y="589"/>
                    </a:lnTo>
                    <a:lnTo>
                      <a:pt x="600" y="588"/>
                    </a:lnTo>
                    <a:lnTo>
                      <a:pt x="600" y="587"/>
                    </a:lnTo>
                    <a:lnTo>
                      <a:pt x="601" y="586"/>
                    </a:lnTo>
                    <a:lnTo>
                      <a:pt x="602" y="585"/>
                    </a:lnTo>
                    <a:lnTo>
                      <a:pt x="602" y="585"/>
                    </a:lnTo>
                    <a:lnTo>
                      <a:pt x="601" y="584"/>
                    </a:lnTo>
                    <a:lnTo>
                      <a:pt x="598" y="585"/>
                    </a:lnTo>
                    <a:lnTo>
                      <a:pt x="597" y="585"/>
                    </a:lnTo>
                    <a:lnTo>
                      <a:pt x="597" y="584"/>
                    </a:lnTo>
                    <a:lnTo>
                      <a:pt x="598" y="583"/>
                    </a:lnTo>
                    <a:lnTo>
                      <a:pt x="600" y="582"/>
                    </a:lnTo>
                    <a:lnTo>
                      <a:pt x="600" y="581"/>
                    </a:lnTo>
                    <a:lnTo>
                      <a:pt x="600" y="581"/>
                    </a:lnTo>
                    <a:lnTo>
                      <a:pt x="601" y="580"/>
                    </a:lnTo>
                    <a:lnTo>
                      <a:pt x="602" y="579"/>
                    </a:lnTo>
                    <a:lnTo>
                      <a:pt x="603" y="579"/>
                    </a:lnTo>
                    <a:lnTo>
                      <a:pt x="603" y="578"/>
                    </a:lnTo>
                    <a:lnTo>
                      <a:pt x="604" y="577"/>
                    </a:lnTo>
                    <a:lnTo>
                      <a:pt x="604" y="575"/>
                    </a:lnTo>
                    <a:lnTo>
                      <a:pt x="604" y="575"/>
                    </a:lnTo>
                    <a:lnTo>
                      <a:pt x="605" y="574"/>
                    </a:lnTo>
                    <a:lnTo>
                      <a:pt x="606" y="575"/>
                    </a:lnTo>
                    <a:lnTo>
                      <a:pt x="606" y="575"/>
                    </a:lnTo>
                    <a:lnTo>
                      <a:pt x="608" y="575"/>
                    </a:lnTo>
                    <a:lnTo>
                      <a:pt x="609" y="575"/>
                    </a:lnTo>
                    <a:lnTo>
                      <a:pt x="610" y="575"/>
                    </a:lnTo>
                    <a:lnTo>
                      <a:pt x="610" y="575"/>
                    </a:lnTo>
                    <a:lnTo>
                      <a:pt x="610" y="574"/>
                    </a:lnTo>
                    <a:lnTo>
                      <a:pt x="610" y="573"/>
                    </a:lnTo>
                    <a:lnTo>
                      <a:pt x="610" y="573"/>
                    </a:lnTo>
                    <a:lnTo>
                      <a:pt x="611" y="573"/>
                    </a:lnTo>
                    <a:lnTo>
                      <a:pt x="611" y="574"/>
                    </a:lnTo>
                    <a:lnTo>
                      <a:pt x="611" y="574"/>
                    </a:lnTo>
                    <a:lnTo>
                      <a:pt x="612" y="574"/>
                    </a:lnTo>
                    <a:lnTo>
                      <a:pt x="612" y="573"/>
                    </a:lnTo>
                    <a:lnTo>
                      <a:pt x="613" y="572"/>
                    </a:lnTo>
                    <a:lnTo>
                      <a:pt x="614" y="571"/>
                    </a:lnTo>
                    <a:lnTo>
                      <a:pt x="615" y="569"/>
                    </a:lnTo>
                    <a:lnTo>
                      <a:pt x="615" y="569"/>
                    </a:lnTo>
                    <a:lnTo>
                      <a:pt x="615" y="568"/>
                    </a:lnTo>
                    <a:lnTo>
                      <a:pt x="615" y="568"/>
                    </a:lnTo>
                    <a:lnTo>
                      <a:pt x="614" y="568"/>
                    </a:lnTo>
                    <a:lnTo>
                      <a:pt x="615" y="567"/>
                    </a:lnTo>
                    <a:lnTo>
                      <a:pt x="615" y="566"/>
                    </a:lnTo>
                    <a:lnTo>
                      <a:pt x="616" y="566"/>
                    </a:lnTo>
                    <a:lnTo>
                      <a:pt x="617" y="565"/>
                    </a:lnTo>
                    <a:lnTo>
                      <a:pt x="618" y="566"/>
                    </a:lnTo>
                    <a:lnTo>
                      <a:pt x="619" y="565"/>
                    </a:lnTo>
                    <a:lnTo>
                      <a:pt x="619" y="566"/>
                    </a:lnTo>
                    <a:lnTo>
                      <a:pt x="620" y="566"/>
                    </a:lnTo>
                    <a:lnTo>
                      <a:pt x="620" y="565"/>
                    </a:lnTo>
                    <a:lnTo>
                      <a:pt x="621" y="565"/>
                    </a:lnTo>
                    <a:lnTo>
                      <a:pt x="622" y="564"/>
                    </a:lnTo>
                    <a:lnTo>
                      <a:pt x="623" y="564"/>
                    </a:lnTo>
                    <a:lnTo>
                      <a:pt x="623" y="564"/>
                    </a:lnTo>
                    <a:lnTo>
                      <a:pt x="624" y="566"/>
                    </a:lnTo>
                    <a:lnTo>
                      <a:pt x="624" y="565"/>
                    </a:lnTo>
                    <a:lnTo>
                      <a:pt x="624" y="564"/>
                    </a:lnTo>
                    <a:lnTo>
                      <a:pt x="624" y="564"/>
                    </a:lnTo>
                    <a:lnTo>
                      <a:pt x="624" y="563"/>
                    </a:lnTo>
                    <a:lnTo>
                      <a:pt x="624" y="561"/>
                    </a:lnTo>
                    <a:lnTo>
                      <a:pt x="624" y="559"/>
                    </a:lnTo>
                    <a:lnTo>
                      <a:pt x="624" y="559"/>
                    </a:lnTo>
                    <a:lnTo>
                      <a:pt x="625" y="559"/>
                    </a:lnTo>
                    <a:lnTo>
                      <a:pt x="625" y="558"/>
                    </a:lnTo>
                    <a:lnTo>
                      <a:pt x="626" y="558"/>
                    </a:lnTo>
                    <a:lnTo>
                      <a:pt x="626" y="558"/>
                    </a:lnTo>
                    <a:lnTo>
                      <a:pt x="627" y="558"/>
                    </a:lnTo>
                    <a:lnTo>
                      <a:pt x="628" y="559"/>
                    </a:lnTo>
                    <a:lnTo>
                      <a:pt x="628" y="558"/>
                    </a:lnTo>
                    <a:lnTo>
                      <a:pt x="629" y="557"/>
                    </a:lnTo>
                    <a:lnTo>
                      <a:pt x="629" y="557"/>
                    </a:lnTo>
                    <a:lnTo>
                      <a:pt x="630" y="556"/>
                    </a:lnTo>
                    <a:lnTo>
                      <a:pt x="631" y="555"/>
                    </a:lnTo>
                    <a:lnTo>
                      <a:pt x="632" y="555"/>
                    </a:lnTo>
                    <a:lnTo>
                      <a:pt x="633" y="556"/>
                    </a:lnTo>
                    <a:lnTo>
                      <a:pt x="634" y="556"/>
                    </a:lnTo>
                    <a:lnTo>
                      <a:pt x="634" y="556"/>
                    </a:lnTo>
                    <a:lnTo>
                      <a:pt x="635" y="555"/>
                    </a:lnTo>
                    <a:lnTo>
                      <a:pt x="635" y="554"/>
                    </a:lnTo>
                    <a:lnTo>
                      <a:pt x="635" y="554"/>
                    </a:lnTo>
                    <a:lnTo>
                      <a:pt x="636" y="553"/>
                    </a:lnTo>
                    <a:lnTo>
                      <a:pt x="636" y="552"/>
                    </a:lnTo>
                    <a:lnTo>
                      <a:pt x="636" y="552"/>
                    </a:lnTo>
                    <a:lnTo>
                      <a:pt x="637" y="551"/>
                    </a:lnTo>
                    <a:lnTo>
                      <a:pt x="638" y="550"/>
                    </a:lnTo>
                    <a:lnTo>
                      <a:pt x="639" y="551"/>
                    </a:lnTo>
                    <a:lnTo>
                      <a:pt x="640" y="552"/>
                    </a:lnTo>
                    <a:lnTo>
                      <a:pt x="640" y="551"/>
                    </a:lnTo>
                    <a:lnTo>
                      <a:pt x="641" y="551"/>
                    </a:lnTo>
                    <a:lnTo>
                      <a:pt x="641" y="550"/>
                    </a:lnTo>
                    <a:lnTo>
                      <a:pt x="641" y="550"/>
                    </a:lnTo>
                    <a:lnTo>
                      <a:pt x="642" y="550"/>
                    </a:lnTo>
                    <a:lnTo>
                      <a:pt x="642" y="550"/>
                    </a:lnTo>
                    <a:lnTo>
                      <a:pt x="642" y="549"/>
                    </a:lnTo>
                    <a:lnTo>
                      <a:pt x="642" y="549"/>
                    </a:lnTo>
                    <a:lnTo>
                      <a:pt x="642" y="549"/>
                    </a:lnTo>
                    <a:lnTo>
                      <a:pt x="642" y="549"/>
                    </a:lnTo>
                    <a:lnTo>
                      <a:pt x="642" y="549"/>
                    </a:lnTo>
                    <a:lnTo>
                      <a:pt x="643" y="548"/>
                    </a:lnTo>
                    <a:lnTo>
                      <a:pt x="642" y="545"/>
                    </a:lnTo>
                    <a:lnTo>
                      <a:pt x="642" y="543"/>
                    </a:lnTo>
                    <a:lnTo>
                      <a:pt x="643" y="542"/>
                    </a:lnTo>
                    <a:lnTo>
                      <a:pt x="645" y="539"/>
                    </a:lnTo>
                    <a:lnTo>
                      <a:pt x="646" y="538"/>
                    </a:lnTo>
                    <a:lnTo>
                      <a:pt x="648" y="535"/>
                    </a:lnTo>
                    <a:lnTo>
                      <a:pt x="650" y="534"/>
                    </a:lnTo>
                    <a:lnTo>
                      <a:pt x="650" y="533"/>
                    </a:lnTo>
                    <a:lnTo>
                      <a:pt x="650" y="532"/>
                    </a:lnTo>
                    <a:lnTo>
                      <a:pt x="651" y="531"/>
                    </a:lnTo>
                    <a:lnTo>
                      <a:pt x="651" y="530"/>
                    </a:lnTo>
                    <a:lnTo>
                      <a:pt x="652" y="530"/>
                    </a:lnTo>
                    <a:lnTo>
                      <a:pt x="653" y="529"/>
                    </a:lnTo>
                    <a:lnTo>
                      <a:pt x="653" y="528"/>
                    </a:lnTo>
                    <a:lnTo>
                      <a:pt x="652" y="527"/>
                    </a:lnTo>
                    <a:lnTo>
                      <a:pt x="652" y="526"/>
                    </a:lnTo>
                    <a:lnTo>
                      <a:pt x="651" y="525"/>
                    </a:lnTo>
                    <a:lnTo>
                      <a:pt x="650" y="524"/>
                    </a:lnTo>
                    <a:lnTo>
                      <a:pt x="651" y="521"/>
                    </a:lnTo>
                    <a:lnTo>
                      <a:pt x="649" y="521"/>
                    </a:lnTo>
                    <a:lnTo>
                      <a:pt x="647" y="522"/>
                    </a:lnTo>
                    <a:lnTo>
                      <a:pt x="646" y="522"/>
                    </a:lnTo>
                    <a:lnTo>
                      <a:pt x="637" y="525"/>
                    </a:lnTo>
                    <a:lnTo>
                      <a:pt x="635" y="525"/>
                    </a:lnTo>
                    <a:lnTo>
                      <a:pt x="634" y="525"/>
                    </a:lnTo>
                    <a:lnTo>
                      <a:pt x="634" y="524"/>
                    </a:lnTo>
                    <a:lnTo>
                      <a:pt x="634" y="524"/>
                    </a:lnTo>
                    <a:lnTo>
                      <a:pt x="633" y="523"/>
                    </a:lnTo>
                    <a:lnTo>
                      <a:pt x="633" y="523"/>
                    </a:lnTo>
                    <a:lnTo>
                      <a:pt x="631" y="523"/>
                    </a:lnTo>
                    <a:lnTo>
                      <a:pt x="630" y="522"/>
                    </a:lnTo>
                    <a:lnTo>
                      <a:pt x="625" y="519"/>
                    </a:lnTo>
                    <a:lnTo>
                      <a:pt x="623" y="518"/>
                    </a:lnTo>
                    <a:lnTo>
                      <a:pt x="620" y="517"/>
                    </a:lnTo>
                    <a:lnTo>
                      <a:pt x="619" y="517"/>
                    </a:lnTo>
                    <a:lnTo>
                      <a:pt x="618" y="517"/>
                    </a:lnTo>
                    <a:lnTo>
                      <a:pt x="618" y="517"/>
                    </a:lnTo>
                    <a:lnTo>
                      <a:pt x="617" y="517"/>
                    </a:lnTo>
                    <a:lnTo>
                      <a:pt x="617" y="517"/>
                    </a:lnTo>
                    <a:lnTo>
                      <a:pt x="616" y="516"/>
                    </a:lnTo>
                    <a:lnTo>
                      <a:pt x="616" y="515"/>
                    </a:lnTo>
                    <a:lnTo>
                      <a:pt x="616" y="515"/>
                    </a:lnTo>
                    <a:lnTo>
                      <a:pt x="615" y="514"/>
                    </a:lnTo>
                    <a:lnTo>
                      <a:pt x="615" y="514"/>
                    </a:lnTo>
                    <a:lnTo>
                      <a:pt x="614" y="513"/>
                    </a:lnTo>
                    <a:lnTo>
                      <a:pt x="613" y="512"/>
                    </a:lnTo>
                    <a:lnTo>
                      <a:pt x="613" y="512"/>
                    </a:lnTo>
                    <a:lnTo>
                      <a:pt x="613" y="510"/>
                    </a:lnTo>
                    <a:lnTo>
                      <a:pt x="612" y="510"/>
                    </a:lnTo>
                    <a:lnTo>
                      <a:pt x="611" y="508"/>
                    </a:lnTo>
                    <a:lnTo>
                      <a:pt x="611" y="508"/>
                    </a:lnTo>
                    <a:lnTo>
                      <a:pt x="611" y="507"/>
                    </a:lnTo>
                    <a:lnTo>
                      <a:pt x="611" y="507"/>
                    </a:lnTo>
                    <a:lnTo>
                      <a:pt x="611" y="507"/>
                    </a:lnTo>
                    <a:lnTo>
                      <a:pt x="611" y="504"/>
                    </a:lnTo>
                    <a:lnTo>
                      <a:pt x="612" y="504"/>
                    </a:lnTo>
                    <a:lnTo>
                      <a:pt x="613" y="503"/>
                    </a:lnTo>
                    <a:lnTo>
                      <a:pt x="612" y="502"/>
                    </a:lnTo>
                    <a:lnTo>
                      <a:pt x="610" y="500"/>
                    </a:lnTo>
                    <a:lnTo>
                      <a:pt x="609" y="498"/>
                    </a:lnTo>
                    <a:lnTo>
                      <a:pt x="609" y="496"/>
                    </a:lnTo>
                    <a:lnTo>
                      <a:pt x="610" y="495"/>
                    </a:lnTo>
                    <a:lnTo>
                      <a:pt x="612" y="493"/>
                    </a:lnTo>
                    <a:lnTo>
                      <a:pt x="614" y="490"/>
                    </a:lnTo>
                    <a:lnTo>
                      <a:pt x="615" y="489"/>
                    </a:lnTo>
                    <a:lnTo>
                      <a:pt x="614" y="488"/>
                    </a:lnTo>
                    <a:lnTo>
                      <a:pt x="614" y="486"/>
                    </a:lnTo>
                    <a:lnTo>
                      <a:pt x="615" y="485"/>
                    </a:lnTo>
                    <a:lnTo>
                      <a:pt x="617" y="485"/>
                    </a:lnTo>
                    <a:lnTo>
                      <a:pt x="618" y="485"/>
                    </a:lnTo>
                    <a:lnTo>
                      <a:pt x="619" y="485"/>
                    </a:lnTo>
                    <a:lnTo>
                      <a:pt x="620" y="485"/>
                    </a:lnTo>
                    <a:lnTo>
                      <a:pt x="620" y="484"/>
                    </a:lnTo>
                    <a:lnTo>
                      <a:pt x="618" y="481"/>
                    </a:lnTo>
                    <a:lnTo>
                      <a:pt x="618" y="481"/>
                    </a:lnTo>
                    <a:lnTo>
                      <a:pt x="618" y="479"/>
                    </a:lnTo>
                    <a:lnTo>
                      <a:pt x="617" y="477"/>
                    </a:lnTo>
                    <a:lnTo>
                      <a:pt x="617" y="477"/>
                    </a:lnTo>
                    <a:lnTo>
                      <a:pt x="618" y="476"/>
                    </a:lnTo>
                    <a:lnTo>
                      <a:pt x="618" y="476"/>
                    </a:lnTo>
                    <a:lnTo>
                      <a:pt x="618" y="476"/>
                    </a:lnTo>
                    <a:lnTo>
                      <a:pt x="618" y="476"/>
                    </a:lnTo>
                    <a:lnTo>
                      <a:pt x="618" y="475"/>
                    </a:lnTo>
                    <a:lnTo>
                      <a:pt x="618" y="475"/>
                    </a:lnTo>
                    <a:lnTo>
                      <a:pt x="618" y="475"/>
                    </a:lnTo>
                    <a:lnTo>
                      <a:pt x="617" y="474"/>
                    </a:lnTo>
                    <a:lnTo>
                      <a:pt x="614" y="472"/>
                    </a:lnTo>
                    <a:lnTo>
                      <a:pt x="613" y="472"/>
                    </a:lnTo>
                    <a:lnTo>
                      <a:pt x="611" y="473"/>
                    </a:lnTo>
                    <a:lnTo>
                      <a:pt x="610" y="473"/>
                    </a:lnTo>
                    <a:lnTo>
                      <a:pt x="606" y="471"/>
                    </a:lnTo>
                    <a:lnTo>
                      <a:pt x="604" y="469"/>
                    </a:lnTo>
                    <a:lnTo>
                      <a:pt x="604" y="468"/>
                    </a:lnTo>
                    <a:lnTo>
                      <a:pt x="604" y="464"/>
                    </a:lnTo>
                    <a:lnTo>
                      <a:pt x="603" y="462"/>
                    </a:lnTo>
                    <a:lnTo>
                      <a:pt x="602" y="461"/>
                    </a:lnTo>
                    <a:lnTo>
                      <a:pt x="600" y="460"/>
                    </a:lnTo>
                    <a:lnTo>
                      <a:pt x="600" y="460"/>
                    </a:lnTo>
                    <a:lnTo>
                      <a:pt x="599" y="459"/>
                    </a:lnTo>
                    <a:lnTo>
                      <a:pt x="599" y="458"/>
                    </a:lnTo>
                    <a:lnTo>
                      <a:pt x="599" y="458"/>
                    </a:lnTo>
                    <a:lnTo>
                      <a:pt x="599" y="457"/>
                    </a:lnTo>
                    <a:lnTo>
                      <a:pt x="598" y="456"/>
                    </a:lnTo>
                    <a:lnTo>
                      <a:pt x="597" y="455"/>
                    </a:lnTo>
                    <a:lnTo>
                      <a:pt x="598" y="454"/>
                    </a:lnTo>
                    <a:lnTo>
                      <a:pt x="599" y="454"/>
                    </a:lnTo>
                    <a:lnTo>
                      <a:pt x="599" y="454"/>
                    </a:lnTo>
                    <a:lnTo>
                      <a:pt x="600" y="453"/>
                    </a:lnTo>
                    <a:lnTo>
                      <a:pt x="601" y="452"/>
                    </a:lnTo>
                    <a:lnTo>
                      <a:pt x="602" y="452"/>
                    </a:lnTo>
                    <a:lnTo>
                      <a:pt x="602" y="452"/>
                    </a:lnTo>
                    <a:lnTo>
                      <a:pt x="603" y="452"/>
                    </a:lnTo>
                    <a:lnTo>
                      <a:pt x="604" y="451"/>
                    </a:lnTo>
                    <a:lnTo>
                      <a:pt x="604" y="451"/>
                    </a:lnTo>
                    <a:lnTo>
                      <a:pt x="606" y="452"/>
                    </a:lnTo>
                    <a:lnTo>
                      <a:pt x="608" y="453"/>
                    </a:lnTo>
                    <a:lnTo>
                      <a:pt x="610" y="453"/>
                    </a:lnTo>
                    <a:lnTo>
                      <a:pt x="611" y="452"/>
                    </a:lnTo>
                    <a:lnTo>
                      <a:pt x="611" y="452"/>
                    </a:lnTo>
                    <a:lnTo>
                      <a:pt x="611" y="452"/>
                    </a:lnTo>
                    <a:lnTo>
                      <a:pt x="611" y="451"/>
                    </a:lnTo>
                    <a:lnTo>
                      <a:pt x="611" y="451"/>
                    </a:lnTo>
                    <a:lnTo>
                      <a:pt x="611" y="450"/>
                    </a:lnTo>
                    <a:lnTo>
                      <a:pt x="613" y="450"/>
                    </a:lnTo>
                    <a:lnTo>
                      <a:pt x="613" y="450"/>
                    </a:lnTo>
                    <a:lnTo>
                      <a:pt x="614" y="450"/>
                    </a:lnTo>
                    <a:lnTo>
                      <a:pt x="615" y="448"/>
                    </a:lnTo>
                    <a:lnTo>
                      <a:pt x="615" y="447"/>
                    </a:lnTo>
                    <a:lnTo>
                      <a:pt x="617" y="447"/>
                    </a:lnTo>
                    <a:lnTo>
                      <a:pt x="619" y="446"/>
                    </a:lnTo>
                    <a:lnTo>
                      <a:pt x="619" y="446"/>
                    </a:lnTo>
                    <a:lnTo>
                      <a:pt x="620" y="447"/>
                    </a:lnTo>
                    <a:lnTo>
                      <a:pt x="620" y="447"/>
                    </a:lnTo>
                    <a:lnTo>
                      <a:pt x="621" y="447"/>
                    </a:lnTo>
                    <a:lnTo>
                      <a:pt x="622" y="445"/>
                    </a:lnTo>
                    <a:lnTo>
                      <a:pt x="623" y="444"/>
                    </a:lnTo>
                    <a:lnTo>
                      <a:pt x="623" y="443"/>
                    </a:lnTo>
                    <a:lnTo>
                      <a:pt x="622" y="441"/>
                    </a:lnTo>
                    <a:lnTo>
                      <a:pt x="622" y="439"/>
                    </a:lnTo>
                    <a:lnTo>
                      <a:pt x="622" y="439"/>
                    </a:lnTo>
                    <a:lnTo>
                      <a:pt x="624" y="437"/>
                    </a:lnTo>
                    <a:lnTo>
                      <a:pt x="625" y="435"/>
                    </a:lnTo>
                    <a:lnTo>
                      <a:pt x="626" y="434"/>
                    </a:lnTo>
                    <a:lnTo>
                      <a:pt x="626" y="433"/>
                    </a:lnTo>
                    <a:lnTo>
                      <a:pt x="625" y="433"/>
                    </a:lnTo>
                    <a:lnTo>
                      <a:pt x="623" y="432"/>
                    </a:lnTo>
                    <a:lnTo>
                      <a:pt x="622" y="431"/>
                    </a:lnTo>
                    <a:lnTo>
                      <a:pt x="622" y="430"/>
                    </a:lnTo>
                    <a:lnTo>
                      <a:pt x="622" y="429"/>
                    </a:lnTo>
                    <a:lnTo>
                      <a:pt x="621" y="429"/>
                    </a:lnTo>
                    <a:lnTo>
                      <a:pt x="621" y="429"/>
                    </a:lnTo>
                    <a:lnTo>
                      <a:pt x="619" y="427"/>
                    </a:lnTo>
                    <a:lnTo>
                      <a:pt x="617" y="426"/>
                    </a:lnTo>
                    <a:lnTo>
                      <a:pt x="616" y="425"/>
                    </a:lnTo>
                    <a:lnTo>
                      <a:pt x="616" y="422"/>
                    </a:lnTo>
                    <a:lnTo>
                      <a:pt x="616" y="421"/>
                    </a:lnTo>
                    <a:lnTo>
                      <a:pt x="615" y="420"/>
                    </a:lnTo>
                    <a:lnTo>
                      <a:pt x="615" y="420"/>
                    </a:lnTo>
                    <a:lnTo>
                      <a:pt x="615" y="419"/>
                    </a:lnTo>
                    <a:lnTo>
                      <a:pt x="616" y="418"/>
                    </a:lnTo>
                    <a:lnTo>
                      <a:pt x="616" y="417"/>
                    </a:lnTo>
                    <a:lnTo>
                      <a:pt x="616" y="416"/>
                    </a:lnTo>
                    <a:lnTo>
                      <a:pt x="615" y="416"/>
                    </a:lnTo>
                    <a:lnTo>
                      <a:pt x="613" y="415"/>
                    </a:lnTo>
                    <a:lnTo>
                      <a:pt x="613" y="415"/>
                    </a:lnTo>
                    <a:lnTo>
                      <a:pt x="612" y="414"/>
                    </a:lnTo>
                    <a:lnTo>
                      <a:pt x="611" y="414"/>
                    </a:lnTo>
                    <a:lnTo>
                      <a:pt x="610" y="413"/>
                    </a:lnTo>
                    <a:lnTo>
                      <a:pt x="608" y="412"/>
                    </a:lnTo>
                    <a:lnTo>
                      <a:pt x="607" y="411"/>
                    </a:lnTo>
                    <a:lnTo>
                      <a:pt x="607" y="408"/>
                    </a:lnTo>
                    <a:lnTo>
                      <a:pt x="606" y="406"/>
                    </a:lnTo>
                    <a:lnTo>
                      <a:pt x="606" y="405"/>
                    </a:lnTo>
                    <a:lnTo>
                      <a:pt x="607" y="404"/>
                    </a:lnTo>
                    <a:lnTo>
                      <a:pt x="607" y="403"/>
                    </a:lnTo>
                    <a:lnTo>
                      <a:pt x="608" y="402"/>
                    </a:lnTo>
                    <a:lnTo>
                      <a:pt x="610" y="402"/>
                    </a:lnTo>
                    <a:lnTo>
                      <a:pt x="610" y="402"/>
                    </a:lnTo>
                    <a:lnTo>
                      <a:pt x="610" y="402"/>
                    </a:lnTo>
                    <a:lnTo>
                      <a:pt x="610" y="401"/>
                    </a:lnTo>
                    <a:lnTo>
                      <a:pt x="610" y="401"/>
                    </a:lnTo>
                    <a:lnTo>
                      <a:pt x="610" y="401"/>
                    </a:lnTo>
                    <a:lnTo>
                      <a:pt x="611" y="401"/>
                    </a:lnTo>
                    <a:lnTo>
                      <a:pt x="611" y="401"/>
                    </a:lnTo>
                    <a:lnTo>
                      <a:pt x="611" y="401"/>
                    </a:lnTo>
                    <a:lnTo>
                      <a:pt x="613" y="401"/>
                    </a:lnTo>
                    <a:lnTo>
                      <a:pt x="614" y="401"/>
                    </a:lnTo>
                    <a:lnTo>
                      <a:pt x="615" y="401"/>
                    </a:lnTo>
                    <a:lnTo>
                      <a:pt x="616" y="400"/>
                    </a:lnTo>
                    <a:lnTo>
                      <a:pt x="617" y="399"/>
                    </a:lnTo>
                    <a:lnTo>
                      <a:pt x="617" y="398"/>
                    </a:lnTo>
                    <a:lnTo>
                      <a:pt x="617" y="397"/>
                    </a:lnTo>
                    <a:lnTo>
                      <a:pt x="618" y="396"/>
                    </a:lnTo>
                    <a:lnTo>
                      <a:pt x="619" y="396"/>
                    </a:lnTo>
                    <a:lnTo>
                      <a:pt x="618" y="395"/>
                    </a:lnTo>
                    <a:lnTo>
                      <a:pt x="618" y="394"/>
                    </a:lnTo>
                    <a:lnTo>
                      <a:pt x="618" y="393"/>
                    </a:lnTo>
                    <a:lnTo>
                      <a:pt x="617" y="391"/>
                    </a:lnTo>
                    <a:lnTo>
                      <a:pt x="617" y="391"/>
                    </a:lnTo>
                    <a:lnTo>
                      <a:pt x="617" y="390"/>
                    </a:lnTo>
                    <a:lnTo>
                      <a:pt x="613" y="387"/>
                    </a:lnTo>
                    <a:lnTo>
                      <a:pt x="612" y="386"/>
                    </a:lnTo>
                    <a:lnTo>
                      <a:pt x="611" y="386"/>
                    </a:lnTo>
                    <a:lnTo>
                      <a:pt x="611" y="387"/>
                    </a:lnTo>
                    <a:lnTo>
                      <a:pt x="611" y="387"/>
                    </a:lnTo>
                    <a:lnTo>
                      <a:pt x="610" y="387"/>
                    </a:lnTo>
                    <a:lnTo>
                      <a:pt x="610" y="387"/>
                    </a:lnTo>
                    <a:lnTo>
                      <a:pt x="610" y="386"/>
                    </a:lnTo>
                    <a:lnTo>
                      <a:pt x="610" y="386"/>
                    </a:lnTo>
                    <a:lnTo>
                      <a:pt x="610" y="385"/>
                    </a:lnTo>
                    <a:lnTo>
                      <a:pt x="610" y="385"/>
                    </a:lnTo>
                    <a:lnTo>
                      <a:pt x="610" y="385"/>
                    </a:lnTo>
                    <a:lnTo>
                      <a:pt x="610" y="384"/>
                    </a:lnTo>
                    <a:lnTo>
                      <a:pt x="610" y="384"/>
                    </a:lnTo>
                    <a:lnTo>
                      <a:pt x="610" y="384"/>
                    </a:lnTo>
                    <a:lnTo>
                      <a:pt x="610" y="383"/>
                    </a:lnTo>
                    <a:lnTo>
                      <a:pt x="611" y="382"/>
                    </a:lnTo>
                    <a:lnTo>
                      <a:pt x="611" y="382"/>
                    </a:lnTo>
                    <a:lnTo>
                      <a:pt x="610" y="381"/>
                    </a:lnTo>
                    <a:lnTo>
                      <a:pt x="606" y="380"/>
                    </a:lnTo>
                    <a:lnTo>
                      <a:pt x="605" y="379"/>
                    </a:lnTo>
                    <a:lnTo>
                      <a:pt x="606" y="377"/>
                    </a:lnTo>
                    <a:lnTo>
                      <a:pt x="607" y="374"/>
                    </a:lnTo>
                    <a:lnTo>
                      <a:pt x="609" y="370"/>
                    </a:lnTo>
                    <a:lnTo>
                      <a:pt x="607" y="368"/>
                    </a:lnTo>
                    <a:lnTo>
                      <a:pt x="606" y="366"/>
                    </a:lnTo>
                    <a:lnTo>
                      <a:pt x="605" y="365"/>
                    </a:lnTo>
                    <a:lnTo>
                      <a:pt x="605" y="364"/>
                    </a:lnTo>
                    <a:lnTo>
                      <a:pt x="606" y="362"/>
                    </a:lnTo>
                    <a:lnTo>
                      <a:pt x="607" y="361"/>
                    </a:lnTo>
                    <a:lnTo>
                      <a:pt x="607" y="360"/>
                    </a:lnTo>
                    <a:lnTo>
                      <a:pt x="607" y="360"/>
                    </a:lnTo>
                    <a:lnTo>
                      <a:pt x="606" y="359"/>
                    </a:lnTo>
                    <a:lnTo>
                      <a:pt x="605" y="359"/>
                    </a:lnTo>
                    <a:lnTo>
                      <a:pt x="598" y="357"/>
                    </a:lnTo>
                    <a:lnTo>
                      <a:pt x="594" y="357"/>
                    </a:lnTo>
                    <a:lnTo>
                      <a:pt x="591" y="357"/>
                    </a:lnTo>
                    <a:lnTo>
                      <a:pt x="587" y="360"/>
                    </a:lnTo>
                    <a:lnTo>
                      <a:pt x="585" y="361"/>
                    </a:lnTo>
                    <a:lnTo>
                      <a:pt x="583" y="361"/>
                    </a:lnTo>
                    <a:lnTo>
                      <a:pt x="582" y="361"/>
                    </a:lnTo>
                    <a:lnTo>
                      <a:pt x="580" y="363"/>
                    </a:lnTo>
                    <a:lnTo>
                      <a:pt x="579" y="365"/>
                    </a:lnTo>
                    <a:lnTo>
                      <a:pt x="578" y="366"/>
                    </a:lnTo>
                    <a:lnTo>
                      <a:pt x="577" y="367"/>
                    </a:lnTo>
                    <a:lnTo>
                      <a:pt x="578" y="368"/>
                    </a:lnTo>
                    <a:lnTo>
                      <a:pt x="578" y="369"/>
                    </a:lnTo>
                    <a:lnTo>
                      <a:pt x="578" y="369"/>
                    </a:lnTo>
                    <a:lnTo>
                      <a:pt x="579" y="371"/>
                    </a:lnTo>
                    <a:lnTo>
                      <a:pt x="579" y="371"/>
                    </a:lnTo>
                    <a:lnTo>
                      <a:pt x="579" y="371"/>
                    </a:lnTo>
                    <a:lnTo>
                      <a:pt x="580" y="371"/>
                    </a:lnTo>
                    <a:lnTo>
                      <a:pt x="580" y="371"/>
                    </a:lnTo>
                    <a:lnTo>
                      <a:pt x="581" y="373"/>
                    </a:lnTo>
                    <a:lnTo>
                      <a:pt x="579" y="374"/>
                    </a:lnTo>
                    <a:lnTo>
                      <a:pt x="576" y="376"/>
                    </a:lnTo>
                    <a:lnTo>
                      <a:pt x="574" y="379"/>
                    </a:lnTo>
                    <a:lnTo>
                      <a:pt x="572" y="380"/>
                    </a:lnTo>
                    <a:lnTo>
                      <a:pt x="570" y="379"/>
                    </a:lnTo>
                    <a:lnTo>
                      <a:pt x="568" y="379"/>
                    </a:lnTo>
                    <a:lnTo>
                      <a:pt x="566" y="380"/>
                    </a:lnTo>
                    <a:lnTo>
                      <a:pt x="564" y="381"/>
                    </a:lnTo>
                    <a:lnTo>
                      <a:pt x="565" y="379"/>
                    </a:lnTo>
                    <a:lnTo>
                      <a:pt x="565" y="378"/>
                    </a:lnTo>
                    <a:lnTo>
                      <a:pt x="566" y="378"/>
                    </a:lnTo>
                    <a:lnTo>
                      <a:pt x="565" y="377"/>
                    </a:lnTo>
                    <a:lnTo>
                      <a:pt x="564" y="375"/>
                    </a:lnTo>
                    <a:lnTo>
                      <a:pt x="564" y="375"/>
                    </a:lnTo>
                    <a:lnTo>
                      <a:pt x="566" y="374"/>
                    </a:lnTo>
                    <a:lnTo>
                      <a:pt x="569" y="372"/>
                    </a:lnTo>
                    <a:lnTo>
                      <a:pt x="569" y="372"/>
                    </a:lnTo>
                    <a:lnTo>
                      <a:pt x="569" y="372"/>
                    </a:lnTo>
                    <a:lnTo>
                      <a:pt x="569" y="372"/>
                    </a:lnTo>
                    <a:lnTo>
                      <a:pt x="569" y="372"/>
                    </a:lnTo>
                    <a:lnTo>
                      <a:pt x="570" y="372"/>
                    </a:lnTo>
                    <a:lnTo>
                      <a:pt x="570" y="372"/>
                    </a:lnTo>
                    <a:lnTo>
                      <a:pt x="571" y="372"/>
                    </a:lnTo>
                    <a:lnTo>
                      <a:pt x="571" y="372"/>
                    </a:lnTo>
                    <a:lnTo>
                      <a:pt x="571" y="371"/>
                    </a:lnTo>
                    <a:lnTo>
                      <a:pt x="571" y="370"/>
                    </a:lnTo>
                    <a:lnTo>
                      <a:pt x="572" y="368"/>
                    </a:lnTo>
                    <a:lnTo>
                      <a:pt x="572" y="367"/>
                    </a:lnTo>
                    <a:lnTo>
                      <a:pt x="573" y="366"/>
                    </a:lnTo>
                    <a:lnTo>
                      <a:pt x="573" y="364"/>
                    </a:lnTo>
                    <a:lnTo>
                      <a:pt x="573" y="363"/>
                    </a:lnTo>
                    <a:lnTo>
                      <a:pt x="573" y="362"/>
                    </a:lnTo>
                    <a:lnTo>
                      <a:pt x="572" y="361"/>
                    </a:lnTo>
                    <a:lnTo>
                      <a:pt x="569" y="360"/>
                    </a:lnTo>
                    <a:lnTo>
                      <a:pt x="569" y="359"/>
                    </a:lnTo>
                    <a:lnTo>
                      <a:pt x="570" y="359"/>
                    </a:lnTo>
                    <a:lnTo>
                      <a:pt x="570" y="358"/>
                    </a:lnTo>
                    <a:lnTo>
                      <a:pt x="570" y="358"/>
                    </a:lnTo>
                    <a:lnTo>
                      <a:pt x="570" y="357"/>
                    </a:lnTo>
                    <a:lnTo>
                      <a:pt x="570" y="357"/>
                    </a:lnTo>
                    <a:lnTo>
                      <a:pt x="570" y="357"/>
                    </a:lnTo>
                    <a:lnTo>
                      <a:pt x="570" y="356"/>
                    </a:lnTo>
                    <a:lnTo>
                      <a:pt x="570" y="356"/>
                    </a:lnTo>
                    <a:lnTo>
                      <a:pt x="570" y="356"/>
                    </a:lnTo>
                    <a:lnTo>
                      <a:pt x="570" y="355"/>
                    </a:lnTo>
                    <a:lnTo>
                      <a:pt x="572" y="352"/>
                    </a:lnTo>
                    <a:lnTo>
                      <a:pt x="574" y="350"/>
                    </a:lnTo>
                    <a:lnTo>
                      <a:pt x="573" y="348"/>
                    </a:lnTo>
                    <a:lnTo>
                      <a:pt x="573" y="347"/>
                    </a:lnTo>
                    <a:lnTo>
                      <a:pt x="573" y="346"/>
                    </a:lnTo>
                    <a:lnTo>
                      <a:pt x="580" y="340"/>
                    </a:lnTo>
                    <a:lnTo>
                      <a:pt x="584" y="338"/>
                    </a:lnTo>
                    <a:lnTo>
                      <a:pt x="584" y="338"/>
                    </a:lnTo>
                    <a:lnTo>
                      <a:pt x="586" y="336"/>
                    </a:lnTo>
                    <a:lnTo>
                      <a:pt x="587" y="335"/>
                    </a:lnTo>
                    <a:lnTo>
                      <a:pt x="588" y="335"/>
                    </a:lnTo>
                    <a:lnTo>
                      <a:pt x="588" y="334"/>
                    </a:lnTo>
                    <a:lnTo>
                      <a:pt x="589" y="334"/>
                    </a:lnTo>
                    <a:lnTo>
                      <a:pt x="588" y="332"/>
                    </a:lnTo>
                    <a:lnTo>
                      <a:pt x="588" y="332"/>
                    </a:lnTo>
                    <a:lnTo>
                      <a:pt x="588" y="331"/>
                    </a:lnTo>
                    <a:lnTo>
                      <a:pt x="588" y="331"/>
                    </a:lnTo>
                    <a:lnTo>
                      <a:pt x="588" y="331"/>
                    </a:lnTo>
                    <a:lnTo>
                      <a:pt x="589" y="328"/>
                    </a:lnTo>
                    <a:lnTo>
                      <a:pt x="589" y="328"/>
                    </a:lnTo>
                    <a:lnTo>
                      <a:pt x="589" y="327"/>
                    </a:lnTo>
                    <a:lnTo>
                      <a:pt x="589" y="327"/>
                    </a:lnTo>
                    <a:lnTo>
                      <a:pt x="589" y="326"/>
                    </a:lnTo>
                    <a:lnTo>
                      <a:pt x="589" y="325"/>
                    </a:lnTo>
                    <a:lnTo>
                      <a:pt x="588" y="324"/>
                    </a:lnTo>
                    <a:lnTo>
                      <a:pt x="588" y="323"/>
                    </a:lnTo>
                    <a:lnTo>
                      <a:pt x="589" y="321"/>
                    </a:lnTo>
                    <a:lnTo>
                      <a:pt x="591" y="319"/>
                    </a:lnTo>
                    <a:lnTo>
                      <a:pt x="597" y="317"/>
                    </a:lnTo>
                    <a:lnTo>
                      <a:pt x="600" y="315"/>
                    </a:lnTo>
                    <a:lnTo>
                      <a:pt x="602" y="313"/>
                    </a:lnTo>
                    <a:lnTo>
                      <a:pt x="601" y="312"/>
                    </a:lnTo>
                    <a:lnTo>
                      <a:pt x="602" y="311"/>
                    </a:lnTo>
                    <a:lnTo>
                      <a:pt x="602" y="310"/>
                    </a:lnTo>
                    <a:lnTo>
                      <a:pt x="603" y="310"/>
                    </a:lnTo>
                    <a:lnTo>
                      <a:pt x="604" y="309"/>
                    </a:lnTo>
                    <a:lnTo>
                      <a:pt x="604" y="309"/>
                    </a:lnTo>
                    <a:lnTo>
                      <a:pt x="604" y="309"/>
                    </a:lnTo>
                    <a:lnTo>
                      <a:pt x="604" y="307"/>
                    </a:lnTo>
                    <a:lnTo>
                      <a:pt x="606" y="307"/>
                    </a:lnTo>
                    <a:lnTo>
                      <a:pt x="609" y="304"/>
                    </a:lnTo>
                    <a:lnTo>
                      <a:pt x="609" y="304"/>
                    </a:lnTo>
                    <a:lnTo>
                      <a:pt x="610" y="302"/>
                    </a:lnTo>
                    <a:lnTo>
                      <a:pt x="612" y="301"/>
                    </a:lnTo>
                    <a:lnTo>
                      <a:pt x="615" y="298"/>
                    </a:lnTo>
                    <a:lnTo>
                      <a:pt x="615" y="296"/>
                    </a:lnTo>
                    <a:lnTo>
                      <a:pt x="615" y="295"/>
                    </a:lnTo>
                    <a:lnTo>
                      <a:pt x="616" y="294"/>
                    </a:lnTo>
                    <a:lnTo>
                      <a:pt x="617" y="294"/>
                    </a:lnTo>
                    <a:lnTo>
                      <a:pt x="617" y="294"/>
                    </a:lnTo>
                    <a:lnTo>
                      <a:pt x="618" y="293"/>
                    </a:lnTo>
                    <a:lnTo>
                      <a:pt x="618" y="292"/>
                    </a:lnTo>
                    <a:lnTo>
                      <a:pt x="619" y="292"/>
                    </a:lnTo>
                    <a:lnTo>
                      <a:pt x="619" y="292"/>
                    </a:lnTo>
                    <a:lnTo>
                      <a:pt x="620" y="291"/>
                    </a:lnTo>
                    <a:lnTo>
                      <a:pt x="619" y="290"/>
                    </a:lnTo>
                    <a:lnTo>
                      <a:pt x="618" y="290"/>
                    </a:lnTo>
                    <a:lnTo>
                      <a:pt x="618" y="289"/>
                    </a:lnTo>
                    <a:lnTo>
                      <a:pt x="617" y="289"/>
                    </a:lnTo>
                    <a:lnTo>
                      <a:pt x="611" y="290"/>
                    </a:lnTo>
                    <a:lnTo>
                      <a:pt x="611" y="289"/>
                    </a:lnTo>
                    <a:lnTo>
                      <a:pt x="611" y="288"/>
                    </a:lnTo>
                    <a:lnTo>
                      <a:pt x="612" y="287"/>
                    </a:lnTo>
                    <a:lnTo>
                      <a:pt x="614" y="286"/>
                    </a:lnTo>
                    <a:lnTo>
                      <a:pt x="614" y="285"/>
                    </a:lnTo>
                    <a:lnTo>
                      <a:pt x="615" y="284"/>
                    </a:lnTo>
                    <a:lnTo>
                      <a:pt x="616" y="284"/>
                    </a:lnTo>
                    <a:lnTo>
                      <a:pt x="617" y="283"/>
                    </a:lnTo>
                    <a:lnTo>
                      <a:pt x="617" y="283"/>
                    </a:lnTo>
                    <a:lnTo>
                      <a:pt x="617" y="282"/>
                    </a:lnTo>
                    <a:lnTo>
                      <a:pt x="616" y="281"/>
                    </a:lnTo>
                    <a:lnTo>
                      <a:pt x="616" y="280"/>
                    </a:lnTo>
                    <a:lnTo>
                      <a:pt x="617" y="280"/>
                    </a:lnTo>
                    <a:lnTo>
                      <a:pt x="617" y="279"/>
                    </a:lnTo>
                    <a:lnTo>
                      <a:pt x="618" y="279"/>
                    </a:lnTo>
                    <a:lnTo>
                      <a:pt x="618" y="279"/>
                    </a:lnTo>
                    <a:lnTo>
                      <a:pt x="619" y="280"/>
                    </a:lnTo>
                    <a:lnTo>
                      <a:pt x="620" y="280"/>
                    </a:lnTo>
                    <a:lnTo>
                      <a:pt x="623" y="279"/>
                    </a:lnTo>
                    <a:lnTo>
                      <a:pt x="624" y="280"/>
                    </a:lnTo>
                    <a:lnTo>
                      <a:pt x="625" y="280"/>
                    </a:lnTo>
                    <a:lnTo>
                      <a:pt x="625" y="280"/>
                    </a:lnTo>
                    <a:lnTo>
                      <a:pt x="625" y="280"/>
                    </a:lnTo>
                    <a:lnTo>
                      <a:pt x="627" y="280"/>
                    </a:lnTo>
                    <a:lnTo>
                      <a:pt x="626" y="282"/>
                    </a:lnTo>
                    <a:lnTo>
                      <a:pt x="626" y="283"/>
                    </a:lnTo>
                    <a:lnTo>
                      <a:pt x="627" y="284"/>
                    </a:lnTo>
                    <a:lnTo>
                      <a:pt x="629" y="284"/>
                    </a:lnTo>
                    <a:lnTo>
                      <a:pt x="629" y="285"/>
                    </a:lnTo>
                    <a:lnTo>
                      <a:pt x="629" y="285"/>
                    </a:lnTo>
                    <a:lnTo>
                      <a:pt x="629" y="285"/>
                    </a:lnTo>
                    <a:lnTo>
                      <a:pt x="630" y="285"/>
                    </a:lnTo>
                    <a:lnTo>
                      <a:pt x="630" y="285"/>
                    </a:lnTo>
                    <a:lnTo>
                      <a:pt x="632" y="284"/>
                    </a:lnTo>
                    <a:lnTo>
                      <a:pt x="633" y="284"/>
                    </a:lnTo>
                    <a:lnTo>
                      <a:pt x="635" y="284"/>
                    </a:lnTo>
                    <a:lnTo>
                      <a:pt x="637" y="284"/>
                    </a:lnTo>
                    <a:lnTo>
                      <a:pt x="637" y="284"/>
                    </a:lnTo>
                    <a:lnTo>
                      <a:pt x="638" y="284"/>
                    </a:lnTo>
                    <a:lnTo>
                      <a:pt x="639" y="283"/>
                    </a:lnTo>
                    <a:lnTo>
                      <a:pt x="639" y="282"/>
                    </a:lnTo>
                    <a:lnTo>
                      <a:pt x="639" y="282"/>
                    </a:lnTo>
                    <a:lnTo>
                      <a:pt x="639" y="281"/>
                    </a:lnTo>
                    <a:lnTo>
                      <a:pt x="639" y="281"/>
                    </a:lnTo>
                    <a:lnTo>
                      <a:pt x="639" y="281"/>
                    </a:lnTo>
                    <a:lnTo>
                      <a:pt x="639" y="280"/>
                    </a:lnTo>
                    <a:lnTo>
                      <a:pt x="639" y="280"/>
                    </a:lnTo>
                    <a:lnTo>
                      <a:pt x="639" y="280"/>
                    </a:lnTo>
                    <a:lnTo>
                      <a:pt x="640" y="280"/>
                    </a:lnTo>
                    <a:lnTo>
                      <a:pt x="640" y="280"/>
                    </a:lnTo>
                    <a:lnTo>
                      <a:pt x="641" y="280"/>
                    </a:lnTo>
                    <a:lnTo>
                      <a:pt x="641" y="280"/>
                    </a:lnTo>
                    <a:lnTo>
                      <a:pt x="642" y="280"/>
                    </a:lnTo>
                    <a:lnTo>
                      <a:pt x="642" y="280"/>
                    </a:lnTo>
                    <a:lnTo>
                      <a:pt x="642" y="279"/>
                    </a:lnTo>
                    <a:lnTo>
                      <a:pt x="642" y="279"/>
                    </a:lnTo>
                    <a:lnTo>
                      <a:pt x="642" y="279"/>
                    </a:lnTo>
                    <a:lnTo>
                      <a:pt x="642" y="279"/>
                    </a:lnTo>
                    <a:lnTo>
                      <a:pt x="642" y="278"/>
                    </a:lnTo>
                    <a:lnTo>
                      <a:pt x="642" y="278"/>
                    </a:lnTo>
                    <a:lnTo>
                      <a:pt x="642" y="278"/>
                    </a:lnTo>
                    <a:lnTo>
                      <a:pt x="642" y="278"/>
                    </a:lnTo>
                    <a:lnTo>
                      <a:pt x="643" y="278"/>
                    </a:lnTo>
                    <a:lnTo>
                      <a:pt x="643" y="278"/>
                    </a:lnTo>
                    <a:lnTo>
                      <a:pt x="643" y="277"/>
                    </a:lnTo>
                    <a:lnTo>
                      <a:pt x="643" y="276"/>
                    </a:lnTo>
                    <a:lnTo>
                      <a:pt x="643" y="276"/>
                    </a:lnTo>
                    <a:lnTo>
                      <a:pt x="642" y="276"/>
                    </a:lnTo>
                    <a:lnTo>
                      <a:pt x="642" y="276"/>
                    </a:lnTo>
                    <a:lnTo>
                      <a:pt x="644" y="274"/>
                    </a:lnTo>
                    <a:lnTo>
                      <a:pt x="644" y="274"/>
                    </a:lnTo>
                    <a:lnTo>
                      <a:pt x="645" y="273"/>
                    </a:lnTo>
                    <a:lnTo>
                      <a:pt x="647" y="273"/>
                    </a:lnTo>
                    <a:lnTo>
                      <a:pt x="647" y="273"/>
                    </a:lnTo>
                    <a:lnTo>
                      <a:pt x="647" y="272"/>
                    </a:lnTo>
                    <a:lnTo>
                      <a:pt x="648" y="272"/>
                    </a:lnTo>
                    <a:lnTo>
                      <a:pt x="647" y="271"/>
                    </a:lnTo>
                    <a:lnTo>
                      <a:pt x="647" y="270"/>
                    </a:lnTo>
                    <a:lnTo>
                      <a:pt x="647" y="270"/>
                    </a:lnTo>
                    <a:lnTo>
                      <a:pt x="647" y="270"/>
                    </a:lnTo>
                    <a:lnTo>
                      <a:pt x="645" y="268"/>
                    </a:lnTo>
                    <a:lnTo>
                      <a:pt x="645" y="267"/>
                    </a:lnTo>
                    <a:lnTo>
                      <a:pt x="644" y="266"/>
                    </a:lnTo>
                    <a:lnTo>
                      <a:pt x="644" y="266"/>
                    </a:lnTo>
                    <a:lnTo>
                      <a:pt x="644" y="265"/>
                    </a:lnTo>
                    <a:lnTo>
                      <a:pt x="643" y="263"/>
                    </a:lnTo>
                    <a:lnTo>
                      <a:pt x="644" y="263"/>
                    </a:lnTo>
                    <a:lnTo>
                      <a:pt x="644" y="262"/>
                    </a:lnTo>
                    <a:lnTo>
                      <a:pt x="645" y="262"/>
                    </a:lnTo>
                    <a:lnTo>
                      <a:pt x="645" y="260"/>
                    </a:lnTo>
                    <a:lnTo>
                      <a:pt x="644" y="258"/>
                    </a:lnTo>
                    <a:lnTo>
                      <a:pt x="644" y="257"/>
                    </a:lnTo>
                    <a:lnTo>
                      <a:pt x="645" y="254"/>
                    </a:lnTo>
                    <a:lnTo>
                      <a:pt x="645" y="254"/>
                    </a:lnTo>
                    <a:lnTo>
                      <a:pt x="646" y="253"/>
                    </a:lnTo>
                    <a:lnTo>
                      <a:pt x="646" y="253"/>
                    </a:lnTo>
                    <a:lnTo>
                      <a:pt x="646" y="251"/>
                    </a:lnTo>
                    <a:lnTo>
                      <a:pt x="646" y="251"/>
                    </a:lnTo>
                    <a:lnTo>
                      <a:pt x="646" y="251"/>
                    </a:lnTo>
                    <a:lnTo>
                      <a:pt x="646" y="250"/>
                    </a:lnTo>
                    <a:lnTo>
                      <a:pt x="646" y="250"/>
                    </a:lnTo>
                    <a:lnTo>
                      <a:pt x="646" y="250"/>
                    </a:lnTo>
                    <a:lnTo>
                      <a:pt x="646" y="249"/>
                    </a:lnTo>
                    <a:lnTo>
                      <a:pt x="647" y="249"/>
                    </a:lnTo>
                    <a:lnTo>
                      <a:pt x="647" y="248"/>
                    </a:lnTo>
                    <a:lnTo>
                      <a:pt x="647" y="248"/>
                    </a:lnTo>
                    <a:lnTo>
                      <a:pt x="647" y="247"/>
                    </a:lnTo>
                    <a:lnTo>
                      <a:pt x="647" y="246"/>
                    </a:lnTo>
                    <a:lnTo>
                      <a:pt x="649" y="244"/>
                    </a:lnTo>
                    <a:lnTo>
                      <a:pt x="649" y="243"/>
                    </a:lnTo>
                    <a:lnTo>
                      <a:pt x="649" y="241"/>
                    </a:lnTo>
                    <a:lnTo>
                      <a:pt x="647" y="237"/>
                    </a:lnTo>
                    <a:lnTo>
                      <a:pt x="647" y="234"/>
                    </a:lnTo>
                    <a:lnTo>
                      <a:pt x="647" y="233"/>
                    </a:lnTo>
                    <a:lnTo>
                      <a:pt x="647" y="231"/>
                    </a:lnTo>
                    <a:lnTo>
                      <a:pt x="648" y="231"/>
                    </a:lnTo>
                    <a:lnTo>
                      <a:pt x="648" y="230"/>
                    </a:lnTo>
                    <a:lnTo>
                      <a:pt x="648" y="230"/>
                    </a:lnTo>
                    <a:lnTo>
                      <a:pt x="648" y="229"/>
                    </a:lnTo>
                    <a:lnTo>
                      <a:pt x="649" y="228"/>
                    </a:lnTo>
                    <a:lnTo>
                      <a:pt x="652" y="223"/>
                    </a:lnTo>
                    <a:lnTo>
                      <a:pt x="652" y="222"/>
                    </a:lnTo>
                    <a:lnTo>
                      <a:pt x="653" y="221"/>
                    </a:lnTo>
                    <a:lnTo>
                      <a:pt x="653" y="219"/>
                    </a:lnTo>
                    <a:lnTo>
                      <a:pt x="653" y="218"/>
                    </a:lnTo>
                    <a:lnTo>
                      <a:pt x="654" y="217"/>
                    </a:lnTo>
                    <a:lnTo>
                      <a:pt x="655" y="216"/>
                    </a:lnTo>
                    <a:lnTo>
                      <a:pt x="656" y="215"/>
                    </a:lnTo>
                    <a:lnTo>
                      <a:pt x="656" y="214"/>
                    </a:lnTo>
                    <a:lnTo>
                      <a:pt x="655" y="213"/>
                    </a:lnTo>
                    <a:lnTo>
                      <a:pt x="655" y="212"/>
                    </a:lnTo>
                    <a:lnTo>
                      <a:pt x="655" y="211"/>
                    </a:lnTo>
                    <a:lnTo>
                      <a:pt x="655" y="210"/>
                    </a:lnTo>
                    <a:lnTo>
                      <a:pt x="655" y="208"/>
                    </a:lnTo>
                    <a:lnTo>
                      <a:pt x="656" y="207"/>
                    </a:lnTo>
                    <a:lnTo>
                      <a:pt x="656" y="207"/>
                    </a:lnTo>
                    <a:lnTo>
                      <a:pt x="656" y="206"/>
                    </a:lnTo>
                    <a:lnTo>
                      <a:pt x="657" y="205"/>
                    </a:lnTo>
                    <a:lnTo>
                      <a:pt x="657" y="204"/>
                    </a:lnTo>
                    <a:lnTo>
                      <a:pt x="657" y="203"/>
                    </a:lnTo>
                    <a:lnTo>
                      <a:pt x="658" y="203"/>
                    </a:lnTo>
                    <a:lnTo>
                      <a:pt x="659" y="202"/>
                    </a:lnTo>
                    <a:lnTo>
                      <a:pt x="659" y="201"/>
                    </a:lnTo>
                    <a:lnTo>
                      <a:pt x="658" y="199"/>
                    </a:lnTo>
                    <a:lnTo>
                      <a:pt x="658" y="197"/>
                    </a:lnTo>
                    <a:lnTo>
                      <a:pt x="659" y="194"/>
                    </a:lnTo>
                    <a:lnTo>
                      <a:pt x="661" y="191"/>
                    </a:lnTo>
                    <a:lnTo>
                      <a:pt x="661" y="190"/>
                    </a:lnTo>
                    <a:lnTo>
                      <a:pt x="662" y="190"/>
                    </a:lnTo>
                    <a:lnTo>
                      <a:pt x="663" y="190"/>
                    </a:lnTo>
                    <a:lnTo>
                      <a:pt x="664" y="188"/>
                    </a:lnTo>
                    <a:lnTo>
                      <a:pt x="665" y="187"/>
                    </a:lnTo>
                    <a:lnTo>
                      <a:pt x="666" y="187"/>
                    </a:lnTo>
                    <a:lnTo>
                      <a:pt x="666" y="186"/>
                    </a:lnTo>
                    <a:lnTo>
                      <a:pt x="667" y="185"/>
                    </a:lnTo>
                    <a:lnTo>
                      <a:pt x="667" y="184"/>
                    </a:lnTo>
                    <a:lnTo>
                      <a:pt x="667" y="183"/>
                    </a:lnTo>
                    <a:lnTo>
                      <a:pt x="667" y="183"/>
                    </a:lnTo>
                    <a:lnTo>
                      <a:pt x="669" y="183"/>
                    </a:lnTo>
                    <a:lnTo>
                      <a:pt x="669" y="183"/>
                    </a:lnTo>
                    <a:lnTo>
                      <a:pt x="670" y="183"/>
                    </a:lnTo>
                    <a:lnTo>
                      <a:pt x="670" y="182"/>
                    </a:lnTo>
                    <a:lnTo>
                      <a:pt x="670" y="182"/>
                    </a:lnTo>
                    <a:lnTo>
                      <a:pt x="670" y="181"/>
                    </a:lnTo>
                    <a:lnTo>
                      <a:pt x="670" y="181"/>
                    </a:lnTo>
                    <a:lnTo>
                      <a:pt x="670" y="181"/>
                    </a:lnTo>
                    <a:lnTo>
                      <a:pt x="671" y="181"/>
                    </a:lnTo>
                    <a:lnTo>
                      <a:pt x="673" y="180"/>
                    </a:lnTo>
                    <a:lnTo>
                      <a:pt x="673" y="179"/>
                    </a:lnTo>
                    <a:lnTo>
                      <a:pt x="674" y="178"/>
                    </a:lnTo>
                    <a:lnTo>
                      <a:pt x="676" y="172"/>
                    </a:lnTo>
                    <a:lnTo>
                      <a:pt x="678" y="169"/>
                    </a:lnTo>
                    <a:lnTo>
                      <a:pt x="679" y="168"/>
                    </a:lnTo>
                    <a:lnTo>
                      <a:pt x="679" y="168"/>
                    </a:lnTo>
                    <a:lnTo>
                      <a:pt x="678" y="167"/>
                    </a:lnTo>
                    <a:lnTo>
                      <a:pt x="673" y="166"/>
                    </a:lnTo>
                    <a:lnTo>
                      <a:pt x="665" y="162"/>
                    </a:lnTo>
                    <a:lnTo>
                      <a:pt x="664" y="162"/>
                    </a:lnTo>
                    <a:lnTo>
                      <a:pt x="661" y="162"/>
                    </a:lnTo>
                    <a:lnTo>
                      <a:pt x="657" y="161"/>
                    </a:lnTo>
                    <a:lnTo>
                      <a:pt x="656" y="161"/>
                    </a:lnTo>
                    <a:lnTo>
                      <a:pt x="655" y="162"/>
                    </a:lnTo>
                    <a:lnTo>
                      <a:pt x="654" y="162"/>
                    </a:lnTo>
                    <a:lnTo>
                      <a:pt x="654" y="162"/>
                    </a:lnTo>
                    <a:lnTo>
                      <a:pt x="653" y="161"/>
                    </a:lnTo>
                    <a:lnTo>
                      <a:pt x="652" y="161"/>
                    </a:lnTo>
                    <a:lnTo>
                      <a:pt x="652" y="161"/>
                    </a:lnTo>
                    <a:lnTo>
                      <a:pt x="651" y="162"/>
                    </a:lnTo>
                    <a:lnTo>
                      <a:pt x="650" y="162"/>
                    </a:lnTo>
                    <a:lnTo>
                      <a:pt x="650" y="162"/>
                    </a:lnTo>
                    <a:lnTo>
                      <a:pt x="650" y="162"/>
                    </a:lnTo>
                    <a:lnTo>
                      <a:pt x="649" y="161"/>
                    </a:lnTo>
                    <a:lnTo>
                      <a:pt x="649" y="160"/>
                    </a:lnTo>
                    <a:lnTo>
                      <a:pt x="648" y="160"/>
                    </a:lnTo>
                    <a:lnTo>
                      <a:pt x="647" y="159"/>
                    </a:lnTo>
                    <a:lnTo>
                      <a:pt x="645" y="159"/>
                    </a:lnTo>
                    <a:lnTo>
                      <a:pt x="644" y="158"/>
                    </a:lnTo>
                    <a:lnTo>
                      <a:pt x="643" y="157"/>
                    </a:lnTo>
                    <a:lnTo>
                      <a:pt x="642" y="155"/>
                    </a:lnTo>
                    <a:lnTo>
                      <a:pt x="641" y="155"/>
                    </a:lnTo>
                    <a:lnTo>
                      <a:pt x="642" y="154"/>
                    </a:lnTo>
                    <a:lnTo>
                      <a:pt x="642" y="154"/>
                    </a:lnTo>
                    <a:lnTo>
                      <a:pt x="642" y="154"/>
                    </a:lnTo>
                    <a:lnTo>
                      <a:pt x="642" y="153"/>
                    </a:lnTo>
                    <a:lnTo>
                      <a:pt x="641" y="153"/>
                    </a:lnTo>
                    <a:lnTo>
                      <a:pt x="639" y="152"/>
                    </a:lnTo>
                    <a:lnTo>
                      <a:pt x="638" y="151"/>
                    </a:lnTo>
                    <a:lnTo>
                      <a:pt x="637" y="151"/>
                    </a:lnTo>
                    <a:lnTo>
                      <a:pt x="636" y="152"/>
                    </a:lnTo>
                    <a:lnTo>
                      <a:pt x="636" y="152"/>
                    </a:lnTo>
                    <a:lnTo>
                      <a:pt x="635" y="152"/>
                    </a:lnTo>
                    <a:lnTo>
                      <a:pt x="635" y="153"/>
                    </a:lnTo>
                    <a:lnTo>
                      <a:pt x="635" y="154"/>
                    </a:lnTo>
                    <a:lnTo>
                      <a:pt x="634" y="154"/>
                    </a:lnTo>
                    <a:lnTo>
                      <a:pt x="634" y="154"/>
                    </a:lnTo>
                    <a:lnTo>
                      <a:pt x="633" y="155"/>
                    </a:lnTo>
                    <a:lnTo>
                      <a:pt x="633" y="155"/>
                    </a:lnTo>
                    <a:lnTo>
                      <a:pt x="632" y="155"/>
                    </a:lnTo>
                    <a:lnTo>
                      <a:pt x="632" y="156"/>
                    </a:lnTo>
                    <a:lnTo>
                      <a:pt x="631" y="156"/>
                    </a:lnTo>
                    <a:lnTo>
                      <a:pt x="631" y="156"/>
                    </a:lnTo>
                    <a:lnTo>
                      <a:pt x="630" y="156"/>
                    </a:lnTo>
                    <a:lnTo>
                      <a:pt x="625" y="156"/>
                    </a:lnTo>
                    <a:lnTo>
                      <a:pt x="625" y="155"/>
                    </a:lnTo>
                    <a:lnTo>
                      <a:pt x="624" y="155"/>
                    </a:lnTo>
                    <a:lnTo>
                      <a:pt x="622" y="154"/>
                    </a:lnTo>
                    <a:lnTo>
                      <a:pt x="621" y="154"/>
                    </a:lnTo>
                    <a:lnTo>
                      <a:pt x="621" y="154"/>
                    </a:lnTo>
                    <a:lnTo>
                      <a:pt x="621" y="154"/>
                    </a:lnTo>
                    <a:lnTo>
                      <a:pt x="621" y="155"/>
                    </a:lnTo>
                    <a:lnTo>
                      <a:pt x="621" y="155"/>
                    </a:lnTo>
                    <a:lnTo>
                      <a:pt x="620" y="156"/>
                    </a:lnTo>
                    <a:lnTo>
                      <a:pt x="618" y="155"/>
                    </a:lnTo>
                    <a:lnTo>
                      <a:pt x="618" y="153"/>
                    </a:lnTo>
                    <a:lnTo>
                      <a:pt x="618" y="151"/>
                    </a:lnTo>
                    <a:lnTo>
                      <a:pt x="617" y="150"/>
                    </a:lnTo>
                    <a:lnTo>
                      <a:pt x="614" y="149"/>
                    </a:lnTo>
                    <a:lnTo>
                      <a:pt x="613" y="149"/>
                    </a:lnTo>
                    <a:lnTo>
                      <a:pt x="612" y="149"/>
                    </a:lnTo>
                    <a:lnTo>
                      <a:pt x="609" y="148"/>
                    </a:lnTo>
                    <a:lnTo>
                      <a:pt x="609" y="148"/>
                    </a:lnTo>
                    <a:lnTo>
                      <a:pt x="609" y="149"/>
                    </a:lnTo>
                    <a:lnTo>
                      <a:pt x="609" y="151"/>
                    </a:lnTo>
                    <a:lnTo>
                      <a:pt x="609" y="152"/>
                    </a:lnTo>
                    <a:lnTo>
                      <a:pt x="608" y="153"/>
                    </a:lnTo>
                    <a:lnTo>
                      <a:pt x="608" y="153"/>
                    </a:lnTo>
                    <a:lnTo>
                      <a:pt x="606" y="153"/>
                    </a:lnTo>
                    <a:lnTo>
                      <a:pt x="603" y="153"/>
                    </a:lnTo>
                    <a:lnTo>
                      <a:pt x="603" y="152"/>
                    </a:lnTo>
                    <a:lnTo>
                      <a:pt x="602" y="151"/>
                    </a:lnTo>
                    <a:lnTo>
                      <a:pt x="602" y="150"/>
                    </a:lnTo>
                    <a:lnTo>
                      <a:pt x="603" y="149"/>
                    </a:lnTo>
                    <a:lnTo>
                      <a:pt x="602" y="148"/>
                    </a:lnTo>
                    <a:lnTo>
                      <a:pt x="602" y="148"/>
                    </a:lnTo>
                    <a:lnTo>
                      <a:pt x="601" y="148"/>
                    </a:lnTo>
                    <a:lnTo>
                      <a:pt x="601" y="149"/>
                    </a:lnTo>
                    <a:lnTo>
                      <a:pt x="601" y="148"/>
                    </a:lnTo>
                    <a:lnTo>
                      <a:pt x="601" y="148"/>
                    </a:lnTo>
                    <a:lnTo>
                      <a:pt x="601" y="147"/>
                    </a:lnTo>
                    <a:lnTo>
                      <a:pt x="601" y="147"/>
                    </a:lnTo>
                    <a:lnTo>
                      <a:pt x="600" y="146"/>
                    </a:lnTo>
                    <a:lnTo>
                      <a:pt x="600" y="145"/>
                    </a:lnTo>
                    <a:lnTo>
                      <a:pt x="599" y="145"/>
                    </a:lnTo>
                    <a:lnTo>
                      <a:pt x="599" y="145"/>
                    </a:lnTo>
                    <a:lnTo>
                      <a:pt x="599" y="145"/>
                    </a:lnTo>
                    <a:lnTo>
                      <a:pt x="599" y="144"/>
                    </a:lnTo>
                    <a:lnTo>
                      <a:pt x="599" y="144"/>
                    </a:lnTo>
                    <a:lnTo>
                      <a:pt x="596" y="140"/>
                    </a:lnTo>
                    <a:lnTo>
                      <a:pt x="595" y="139"/>
                    </a:lnTo>
                    <a:lnTo>
                      <a:pt x="594" y="138"/>
                    </a:lnTo>
                    <a:lnTo>
                      <a:pt x="595" y="138"/>
                    </a:lnTo>
                    <a:lnTo>
                      <a:pt x="596" y="138"/>
                    </a:lnTo>
                    <a:lnTo>
                      <a:pt x="596" y="137"/>
                    </a:lnTo>
                    <a:lnTo>
                      <a:pt x="596" y="136"/>
                    </a:lnTo>
                    <a:lnTo>
                      <a:pt x="593" y="134"/>
                    </a:lnTo>
                    <a:lnTo>
                      <a:pt x="593" y="133"/>
                    </a:lnTo>
                    <a:lnTo>
                      <a:pt x="593" y="133"/>
                    </a:lnTo>
                    <a:lnTo>
                      <a:pt x="593" y="133"/>
                    </a:lnTo>
                    <a:lnTo>
                      <a:pt x="593" y="132"/>
                    </a:lnTo>
                    <a:lnTo>
                      <a:pt x="593" y="132"/>
                    </a:lnTo>
                    <a:lnTo>
                      <a:pt x="592" y="131"/>
                    </a:lnTo>
                    <a:lnTo>
                      <a:pt x="587" y="128"/>
                    </a:lnTo>
                    <a:lnTo>
                      <a:pt x="586" y="128"/>
                    </a:lnTo>
                    <a:lnTo>
                      <a:pt x="586" y="128"/>
                    </a:lnTo>
                    <a:lnTo>
                      <a:pt x="585" y="129"/>
                    </a:lnTo>
                    <a:lnTo>
                      <a:pt x="584" y="129"/>
                    </a:lnTo>
                    <a:lnTo>
                      <a:pt x="584" y="129"/>
                    </a:lnTo>
                    <a:lnTo>
                      <a:pt x="583" y="129"/>
                    </a:lnTo>
                    <a:lnTo>
                      <a:pt x="582" y="128"/>
                    </a:lnTo>
                    <a:lnTo>
                      <a:pt x="579" y="127"/>
                    </a:lnTo>
                    <a:lnTo>
                      <a:pt x="579" y="126"/>
                    </a:lnTo>
                    <a:lnTo>
                      <a:pt x="578" y="126"/>
                    </a:lnTo>
                    <a:lnTo>
                      <a:pt x="576" y="126"/>
                    </a:lnTo>
                    <a:lnTo>
                      <a:pt x="573" y="126"/>
                    </a:lnTo>
                    <a:lnTo>
                      <a:pt x="574" y="127"/>
                    </a:lnTo>
                    <a:lnTo>
                      <a:pt x="572" y="127"/>
                    </a:lnTo>
                    <a:lnTo>
                      <a:pt x="572" y="127"/>
                    </a:lnTo>
                    <a:lnTo>
                      <a:pt x="572" y="128"/>
                    </a:lnTo>
                    <a:lnTo>
                      <a:pt x="572" y="128"/>
                    </a:lnTo>
                    <a:lnTo>
                      <a:pt x="572" y="128"/>
                    </a:lnTo>
                    <a:lnTo>
                      <a:pt x="571" y="129"/>
                    </a:lnTo>
                    <a:lnTo>
                      <a:pt x="570" y="129"/>
                    </a:lnTo>
                    <a:lnTo>
                      <a:pt x="570" y="130"/>
                    </a:lnTo>
                    <a:lnTo>
                      <a:pt x="565" y="130"/>
                    </a:lnTo>
                    <a:lnTo>
                      <a:pt x="564" y="130"/>
                    </a:lnTo>
                    <a:lnTo>
                      <a:pt x="564" y="128"/>
                    </a:lnTo>
                    <a:lnTo>
                      <a:pt x="563" y="127"/>
                    </a:lnTo>
                    <a:lnTo>
                      <a:pt x="560" y="126"/>
                    </a:lnTo>
                    <a:lnTo>
                      <a:pt x="558" y="126"/>
                    </a:lnTo>
                    <a:lnTo>
                      <a:pt x="557" y="125"/>
                    </a:lnTo>
                    <a:lnTo>
                      <a:pt x="556" y="123"/>
                    </a:lnTo>
                    <a:lnTo>
                      <a:pt x="555" y="123"/>
                    </a:lnTo>
                    <a:lnTo>
                      <a:pt x="554" y="122"/>
                    </a:lnTo>
                    <a:lnTo>
                      <a:pt x="554" y="122"/>
                    </a:lnTo>
                    <a:lnTo>
                      <a:pt x="553" y="122"/>
                    </a:lnTo>
                    <a:lnTo>
                      <a:pt x="552" y="123"/>
                    </a:lnTo>
                    <a:lnTo>
                      <a:pt x="552" y="123"/>
                    </a:lnTo>
                    <a:lnTo>
                      <a:pt x="551" y="123"/>
                    </a:lnTo>
                    <a:lnTo>
                      <a:pt x="550" y="123"/>
                    </a:lnTo>
                    <a:lnTo>
                      <a:pt x="548" y="122"/>
                    </a:lnTo>
                    <a:lnTo>
                      <a:pt x="547" y="123"/>
                    </a:lnTo>
                    <a:lnTo>
                      <a:pt x="547" y="124"/>
                    </a:lnTo>
                    <a:lnTo>
                      <a:pt x="546" y="124"/>
                    </a:lnTo>
                    <a:lnTo>
                      <a:pt x="546" y="125"/>
                    </a:lnTo>
                    <a:lnTo>
                      <a:pt x="545" y="125"/>
                    </a:lnTo>
                    <a:lnTo>
                      <a:pt x="545" y="125"/>
                    </a:lnTo>
                    <a:lnTo>
                      <a:pt x="543" y="124"/>
                    </a:lnTo>
                    <a:lnTo>
                      <a:pt x="542" y="124"/>
                    </a:lnTo>
                    <a:lnTo>
                      <a:pt x="541" y="125"/>
                    </a:lnTo>
                    <a:lnTo>
                      <a:pt x="540" y="126"/>
                    </a:lnTo>
                    <a:lnTo>
                      <a:pt x="539" y="126"/>
                    </a:lnTo>
                    <a:lnTo>
                      <a:pt x="538" y="125"/>
                    </a:lnTo>
                    <a:lnTo>
                      <a:pt x="539" y="124"/>
                    </a:lnTo>
                    <a:lnTo>
                      <a:pt x="539" y="124"/>
                    </a:lnTo>
                    <a:lnTo>
                      <a:pt x="539" y="123"/>
                    </a:lnTo>
                    <a:lnTo>
                      <a:pt x="538" y="122"/>
                    </a:lnTo>
                    <a:lnTo>
                      <a:pt x="536" y="118"/>
                    </a:lnTo>
                    <a:lnTo>
                      <a:pt x="535" y="117"/>
                    </a:lnTo>
                    <a:lnTo>
                      <a:pt x="535" y="117"/>
                    </a:lnTo>
                    <a:lnTo>
                      <a:pt x="533" y="116"/>
                    </a:lnTo>
                    <a:lnTo>
                      <a:pt x="533" y="116"/>
                    </a:lnTo>
                    <a:lnTo>
                      <a:pt x="533" y="116"/>
                    </a:lnTo>
                    <a:lnTo>
                      <a:pt x="532" y="116"/>
                    </a:lnTo>
                    <a:lnTo>
                      <a:pt x="532" y="116"/>
                    </a:lnTo>
                    <a:lnTo>
                      <a:pt x="532" y="117"/>
                    </a:lnTo>
                    <a:lnTo>
                      <a:pt x="532" y="117"/>
                    </a:lnTo>
                    <a:lnTo>
                      <a:pt x="531" y="117"/>
                    </a:lnTo>
                    <a:lnTo>
                      <a:pt x="530" y="117"/>
                    </a:lnTo>
                    <a:lnTo>
                      <a:pt x="530" y="116"/>
                    </a:lnTo>
                    <a:lnTo>
                      <a:pt x="530" y="115"/>
                    </a:lnTo>
                    <a:lnTo>
                      <a:pt x="531" y="114"/>
                    </a:lnTo>
                    <a:lnTo>
                      <a:pt x="531" y="114"/>
                    </a:lnTo>
                    <a:lnTo>
                      <a:pt x="531" y="113"/>
                    </a:lnTo>
                    <a:lnTo>
                      <a:pt x="530" y="112"/>
                    </a:lnTo>
                    <a:lnTo>
                      <a:pt x="529" y="111"/>
                    </a:lnTo>
                    <a:lnTo>
                      <a:pt x="528" y="111"/>
                    </a:lnTo>
                    <a:lnTo>
                      <a:pt x="525" y="111"/>
                    </a:lnTo>
                    <a:lnTo>
                      <a:pt x="524" y="111"/>
                    </a:lnTo>
                    <a:lnTo>
                      <a:pt x="523" y="110"/>
                    </a:lnTo>
                    <a:lnTo>
                      <a:pt x="522" y="110"/>
                    </a:lnTo>
                    <a:lnTo>
                      <a:pt x="520" y="106"/>
                    </a:lnTo>
                    <a:lnTo>
                      <a:pt x="520" y="106"/>
                    </a:lnTo>
                    <a:lnTo>
                      <a:pt x="518" y="105"/>
                    </a:lnTo>
                    <a:lnTo>
                      <a:pt x="517" y="105"/>
                    </a:lnTo>
                    <a:lnTo>
                      <a:pt x="515" y="103"/>
                    </a:lnTo>
                    <a:lnTo>
                      <a:pt x="514" y="102"/>
                    </a:lnTo>
                    <a:lnTo>
                      <a:pt x="514" y="102"/>
                    </a:lnTo>
                    <a:lnTo>
                      <a:pt x="513" y="102"/>
                    </a:lnTo>
                    <a:lnTo>
                      <a:pt x="511" y="103"/>
                    </a:lnTo>
                    <a:lnTo>
                      <a:pt x="510" y="103"/>
                    </a:lnTo>
                    <a:lnTo>
                      <a:pt x="508" y="103"/>
                    </a:lnTo>
                    <a:lnTo>
                      <a:pt x="508" y="103"/>
                    </a:lnTo>
                    <a:lnTo>
                      <a:pt x="508" y="100"/>
                    </a:lnTo>
                    <a:lnTo>
                      <a:pt x="508" y="99"/>
                    </a:lnTo>
                    <a:lnTo>
                      <a:pt x="507" y="98"/>
                    </a:lnTo>
                    <a:lnTo>
                      <a:pt x="507" y="98"/>
                    </a:lnTo>
                    <a:lnTo>
                      <a:pt x="507" y="98"/>
                    </a:lnTo>
                    <a:lnTo>
                      <a:pt x="508" y="97"/>
                    </a:lnTo>
                    <a:lnTo>
                      <a:pt x="508" y="97"/>
                    </a:lnTo>
                    <a:lnTo>
                      <a:pt x="508" y="96"/>
                    </a:lnTo>
                    <a:lnTo>
                      <a:pt x="508" y="95"/>
                    </a:lnTo>
                    <a:lnTo>
                      <a:pt x="508" y="94"/>
                    </a:lnTo>
                    <a:lnTo>
                      <a:pt x="508" y="93"/>
                    </a:lnTo>
                    <a:lnTo>
                      <a:pt x="508" y="92"/>
                    </a:lnTo>
                    <a:lnTo>
                      <a:pt x="505" y="91"/>
                    </a:lnTo>
                    <a:lnTo>
                      <a:pt x="505" y="90"/>
                    </a:lnTo>
                    <a:lnTo>
                      <a:pt x="505" y="88"/>
                    </a:lnTo>
                    <a:lnTo>
                      <a:pt x="507" y="84"/>
                    </a:lnTo>
                    <a:lnTo>
                      <a:pt x="507" y="83"/>
                    </a:lnTo>
                    <a:lnTo>
                      <a:pt x="507" y="82"/>
                    </a:lnTo>
                    <a:lnTo>
                      <a:pt x="507" y="81"/>
                    </a:lnTo>
                    <a:lnTo>
                      <a:pt x="508" y="79"/>
                    </a:lnTo>
                    <a:lnTo>
                      <a:pt x="508" y="79"/>
                    </a:lnTo>
                    <a:lnTo>
                      <a:pt x="509" y="80"/>
                    </a:lnTo>
                    <a:lnTo>
                      <a:pt x="509" y="78"/>
                    </a:lnTo>
                    <a:lnTo>
                      <a:pt x="509" y="77"/>
                    </a:lnTo>
                    <a:lnTo>
                      <a:pt x="509" y="75"/>
                    </a:lnTo>
                    <a:lnTo>
                      <a:pt x="509" y="75"/>
                    </a:lnTo>
                    <a:lnTo>
                      <a:pt x="507" y="75"/>
                    </a:lnTo>
                    <a:lnTo>
                      <a:pt x="506" y="75"/>
                    </a:lnTo>
                    <a:lnTo>
                      <a:pt x="506" y="74"/>
                    </a:lnTo>
                    <a:lnTo>
                      <a:pt x="505" y="74"/>
                    </a:lnTo>
                    <a:lnTo>
                      <a:pt x="499" y="80"/>
                    </a:lnTo>
                    <a:lnTo>
                      <a:pt x="499" y="80"/>
                    </a:lnTo>
                    <a:lnTo>
                      <a:pt x="499" y="81"/>
                    </a:lnTo>
                    <a:lnTo>
                      <a:pt x="499" y="82"/>
                    </a:lnTo>
                    <a:lnTo>
                      <a:pt x="499" y="82"/>
                    </a:lnTo>
                    <a:lnTo>
                      <a:pt x="499" y="83"/>
                    </a:lnTo>
                    <a:lnTo>
                      <a:pt x="499" y="85"/>
                    </a:lnTo>
                    <a:lnTo>
                      <a:pt x="499" y="86"/>
                    </a:lnTo>
                    <a:lnTo>
                      <a:pt x="498" y="87"/>
                    </a:lnTo>
                    <a:lnTo>
                      <a:pt x="497" y="88"/>
                    </a:lnTo>
                    <a:lnTo>
                      <a:pt x="495" y="88"/>
                    </a:lnTo>
                    <a:lnTo>
                      <a:pt x="488" y="91"/>
                    </a:lnTo>
                    <a:lnTo>
                      <a:pt x="487" y="92"/>
                    </a:lnTo>
                    <a:lnTo>
                      <a:pt x="486" y="92"/>
                    </a:lnTo>
                    <a:lnTo>
                      <a:pt x="479" y="90"/>
                    </a:lnTo>
                    <a:lnTo>
                      <a:pt x="476" y="90"/>
                    </a:lnTo>
                    <a:lnTo>
                      <a:pt x="475" y="90"/>
                    </a:lnTo>
                    <a:lnTo>
                      <a:pt x="474" y="90"/>
                    </a:lnTo>
                    <a:lnTo>
                      <a:pt x="471" y="88"/>
                    </a:lnTo>
                    <a:lnTo>
                      <a:pt x="471" y="88"/>
                    </a:lnTo>
                    <a:lnTo>
                      <a:pt x="472" y="88"/>
                    </a:lnTo>
                    <a:lnTo>
                      <a:pt x="472" y="87"/>
                    </a:lnTo>
                    <a:lnTo>
                      <a:pt x="471" y="86"/>
                    </a:lnTo>
                    <a:lnTo>
                      <a:pt x="471" y="86"/>
                    </a:lnTo>
                    <a:lnTo>
                      <a:pt x="471" y="85"/>
                    </a:lnTo>
                    <a:lnTo>
                      <a:pt x="472" y="84"/>
                    </a:lnTo>
                    <a:lnTo>
                      <a:pt x="472" y="84"/>
                    </a:lnTo>
                    <a:lnTo>
                      <a:pt x="473" y="83"/>
                    </a:lnTo>
                    <a:lnTo>
                      <a:pt x="474" y="82"/>
                    </a:lnTo>
                    <a:lnTo>
                      <a:pt x="475" y="82"/>
                    </a:lnTo>
                    <a:lnTo>
                      <a:pt x="475" y="81"/>
                    </a:lnTo>
                    <a:lnTo>
                      <a:pt x="475" y="81"/>
                    </a:lnTo>
                    <a:lnTo>
                      <a:pt x="475" y="80"/>
                    </a:lnTo>
                    <a:lnTo>
                      <a:pt x="474" y="76"/>
                    </a:lnTo>
                    <a:lnTo>
                      <a:pt x="473" y="76"/>
                    </a:lnTo>
                    <a:lnTo>
                      <a:pt x="473" y="76"/>
                    </a:lnTo>
                    <a:lnTo>
                      <a:pt x="472" y="77"/>
                    </a:lnTo>
                    <a:lnTo>
                      <a:pt x="471" y="76"/>
                    </a:lnTo>
                    <a:lnTo>
                      <a:pt x="471" y="75"/>
                    </a:lnTo>
                    <a:lnTo>
                      <a:pt x="472" y="72"/>
                    </a:lnTo>
                    <a:lnTo>
                      <a:pt x="472" y="70"/>
                    </a:lnTo>
                    <a:lnTo>
                      <a:pt x="473" y="70"/>
                    </a:lnTo>
                    <a:lnTo>
                      <a:pt x="473" y="69"/>
                    </a:lnTo>
                    <a:lnTo>
                      <a:pt x="474" y="68"/>
                    </a:lnTo>
                    <a:lnTo>
                      <a:pt x="475" y="67"/>
                    </a:lnTo>
                    <a:lnTo>
                      <a:pt x="475" y="66"/>
                    </a:lnTo>
                    <a:lnTo>
                      <a:pt x="475" y="66"/>
                    </a:lnTo>
                    <a:lnTo>
                      <a:pt x="474" y="65"/>
                    </a:lnTo>
                    <a:lnTo>
                      <a:pt x="473" y="65"/>
                    </a:lnTo>
                    <a:lnTo>
                      <a:pt x="473" y="65"/>
                    </a:lnTo>
                    <a:lnTo>
                      <a:pt x="472" y="65"/>
                    </a:lnTo>
                    <a:lnTo>
                      <a:pt x="472" y="66"/>
                    </a:lnTo>
                    <a:lnTo>
                      <a:pt x="472" y="66"/>
                    </a:lnTo>
                    <a:lnTo>
                      <a:pt x="472" y="66"/>
                    </a:lnTo>
                    <a:lnTo>
                      <a:pt x="471" y="66"/>
                    </a:lnTo>
                    <a:lnTo>
                      <a:pt x="470" y="63"/>
                    </a:lnTo>
                    <a:lnTo>
                      <a:pt x="469" y="62"/>
                    </a:lnTo>
                    <a:lnTo>
                      <a:pt x="467" y="61"/>
                    </a:lnTo>
                    <a:lnTo>
                      <a:pt x="466" y="60"/>
                    </a:lnTo>
                    <a:lnTo>
                      <a:pt x="465" y="59"/>
                    </a:lnTo>
                    <a:lnTo>
                      <a:pt x="464" y="59"/>
                    </a:lnTo>
                    <a:lnTo>
                      <a:pt x="460" y="61"/>
                    </a:lnTo>
                    <a:lnTo>
                      <a:pt x="459" y="61"/>
                    </a:lnTo>
                    <a:lnTo>
                      <a:pt x="458" y="60"/>
                    </a:lnTo>
                    <a:lnTo>
                      <a:pt x="457" y="60"/>
                    </a:lnTo>
                    <a:lnTo>
                      <a:pt x="456" y="59"/>
                    </a:lnTo>
                    <a:lnTo>
                      <a:pt x="454" y="59"/>
                    </a:lnTo>
                    <a:lnTo>
                      <a:pt x="452" y="59"/>
                    </a:lnTo>
                    <a:lnTo>
                      <a:pt x="451" y="59"/>
                    </a:lnTo>
                    <a:lnTo>
                      <a:pt x="451" y="60"/>
                    </a:lnTo>
                    <a:lnTo>
                      <a:pt x="450" y="61"/>
                    </a:lnTo>
                    <a:lnTo>
                      <a:pt x="450" y="62"/>
                    </a:lnTo>
                    <a:lnTo>
                      <a:pt x="450" y="62"/>
                    </a:lnTo>
                    <a:lnTo>
                      <a:pt x="450" y="62"/>
                    </a:lnTo>
                    <a:lnTo>
                      <a:pt x="449" y="62"/>
                    </a:lnTo>
                    <a:lnTo>
                      <a:pt x="449" y="62"/>
                    </a:lnTo>
                    <a:lnTo>
                      <a:pt x="449" y="63"/>
                    </a:lnTo>
                    <a:lnTo>
                      <a:pt x="447" y="61"/>
                    </a:lnTo>
                    <a:lnTo>
                      <a:pt x="447" y="58"/>
                    </a:lnTo>
                    <a:lnTo>
                      <a:pt x="447" y="54"/>
                    </a:lnTo>
                    <a:lnTo>
                      <a:pt x="446" y="51"/>
                    </a:lnTo>
                    <a:lnTo>
                      <a:pt x="446" y="50"/>
                    </a:lnTo>
                    <a:lnTo>
                      <a:pt x="445" y="49"/>
                    </a:lnTo>
                    <a:lnTo>
                      <a:pt x="444" y="48"/>
                    </a:lnTo>
                    <a:lnTo>
                      <a:pt x="442" y="48"/>
                    </a:lnTo>
                    <a:lnTo>
                      <a:pt x="439" y="48"/>
                    </a:lnTo>
                    <a:lnTo>
                      <a:pt x="438" y="47"/>
                    </a:lnTo>
                    <a:lnTo>
                      <a:pt x="439" y="46"/>
                    </a:lnTo>
                    <a:lnTo>
                      <a:pt x="439" y="46"/>
                    </a:lnTo>
                    <a:lnTo>
                      <a:pt x="439" y="45"/>
                    </a:lnTo>
                    <a:lnTo>
                      <a:pt x="438" y="45"/>
                    </a:lnTo>
                    <a:lnTo>
                      <a:pt x="437" y="45"/>
                    </a:lnTo>
                    <a:lnTo>
                      <a:pt x="437" y="45"/>
                    </a:lnTo>
                    <a:lnTo>
                      <a:pt x="436" y="46"/>
                    </a:lnTo>
                    <a:lnTo>
                      <a:pt x="436" y="47"/>
                    </a:lnTo>
                    <a:lnTo>
                      <a:pt x="433" y="47"/>
                    </a:lnTo>
                    <a:lnTo>
                      <a:pt x="432" y="47"/>
                    </a:lnTo>
                    <a:lnTo>
                      <a:pt x="431" y="47"/>
                    </a:lnTo>
                    <a:lnTo>
                      <a:pt x="429" y="46"/>
                    </a:lnTo>
                    <a:lnTo>
                      <a:pt x="428" y="46"/>
                    </a:lnTo>
                    <a:lnTo>
                      <a:pt x="427" y="45"/>
                    </a:lnTo>
                    <a:lnTo>
                      <a:pt x="427" y="44"/>
                    </a:lnTo>
                    <a:lnTo>
                      <a:pt x="427" y="41"/>
                    </a:lnTo>
                    <a:lnTo>
                      <a:pt x="426" y="37"/>
                    </a:lnTo>
                    <a:lnTo>
                      <a:pt x="425" y="34"/>
                    </a:lnTo>
                    <a:lnTo>
                      <a:pt x="426" y="33"/>
                    </a:lnTo>
                    <a:lnTo>
                      <a:pt x="426" y="31"/>
                    </a:lnTo>
                    <a:lnTo>
                      <a:pt x="425" y="30"/>
                    </a:lnTo>
                    <a:lnTo>
                      <a:pt x="424" y="30"/>
                    </a:lnTo>
                    <a:lnTo>
                      <a:pt x="424" y="30"/>
                    </a:lnTo>
                    <a:lnTo>
                      <a:pt x="423" y="29"/>
                    </a:lnTo>
                    <a:lnTo>
                      <a:pt x="423" y="28"/>
                    </a:lnTo>
                    <a:lnTo>
                      <a:pt x="422" y="27"/>
                    </a:lnTo>
                    <a:lnTo>
                      <a:pt x="421" y="25"/>
                    </a:lnTo>
                    <a:lnTo>
                      <a:pt x="420" y="24"/>
                    </a:lnTo>
                    <a:lnTo>
                      <a:pt x="419" y="24"/>
                    </a:lnTo>
                    <a:lnTo>
                      <a:pt x="415" y="25"/>
                    </a:lnTo>
                    <a:lnTo>
                      <a:pt x="412" y="26"/>
                    </a:lnTo>
                    <a:lnTo>
                      <a:pt x="411" y="27"/>
                    </a:lnTo>
                    <a:lnTo>
                      <a:pt x="410" y="28"/>
                    </a:lnTo>
                    <a:lnTo>
                      <a:pt x="409" y="30"/>
                    </a:lnTo>
                    <a:lnTo>
                      <a:pt x="408" y="31"/>
                    </a:lnTo>
                    <a:lnTo>
                      <a:pt x="407" y="31"/>
                    </a:lnTo>
                    <a:lnTo>
                      <a:pt x="407" y="31"/>
                    </a:lnTo>
                    <a:lnTo>
                      <a:pt x="403" y="29"/>
                    </a:lnTo>
                    <a:lnTo>
                      <a:pt x="402" y="28"/>
                    </a:lnTo>
                    <a:lnTo>
                      <a:pt x="402" y="28"/>
                    </a:lnTo>
                    <a:lnTo>
                      <a:pt x="401" y="26"/>
                    </a:lnTo>
                    <a:lnTo>
                      <a:pt x="401" y="25"/>
                    </a:lnTo>
                    <a:lnTo>
                      <a:pt x="399" y="24"/>
                    </a:lnTo>
                    <a:lnTo>
                      <a:pt x="398" y="23"/>
                    </a:lnTo>
                    <a:lnTo>
                      <a:pt x="398" y="22"/>
                    </a:lnTo>
                    <a:lnTo>
                      <a:pt x="398" y="22"/>
                    </a:lnTo>
                    <a:lnTo>
                      <a:pt x="397" y="22"/>
                    </a:lnTo>
                    <a:lnTo>
                      <a:pt x="397" y="22"/>
                    </a:lnTo>
                    <a:lnTo>
                      <a:pt x="396" y="22"/>
                    </a:lnTo>
                    <a:lnTo>
                      <a:pt x="395" y="22"/>
                    </a:lnTo>
                    <a:lnTo>
                      <a:pt x="395" y="21"/>
                    </a:lnTo>
                    <a:lnTo>
                      <a:pt x="394" y="21"/>
                    </a:lnTo>
                    <a:lnTo>
                      <a:pt x="394" y="21"/>
                    </a:lnTo>
                    <a:lnTo>
                      <a:pt x="394" y="20"/>
                    </a:lnTo>
                    <a:lnTo>
                      <a:pt x="393" y="20"/>
                    </a:lnTo>
                    <a:lnTo>
                      <a:pt x="393" y="19"/>
                    </a:lnTo>
                    <a:lnTo>
                      <a:pt x="393" y="19"/>
                    </a:lnTo>
                    <a:lnTo>
                      <a:pt x="393" y="19"/>
                    </a:lnTo>
                    <a:lnTo>
                      <a:pt x="393" y="18"/>
                    </a:lnTo>
                    <a:lnTo>
                      <a:pt x="393" y="17"/>
                    </a:lnTo>
                    <a:lnTo>
                      <a:pt x="392" y="14"/>
                    </a:lnTo>
                    <a:lnTo>
                      <a:pt x="392" y="13"/>
                    </a:lnTo>
                    <a:lnTo>
                      <a:pt x="394" y="12"/>
                    </a:lnTo>
                    <a:lnTo>
                      <a:pt x="394" y="11"/>
                    </a:lnTo>
                    <a:lnTo>
                      <a:pt x="394" y="10"/>
                    </a:lnTo>
                    <a:lnTo>
                      <a:pt x="393" y="8"/>
                    </a:lnTo>
                    <a:lnTo>
                      <a:pt x="391" y="6"/>
                    </a:lnTo>
                    <a:lnTo>
                      <a:pt x="391" y="5"/>
                    </a:lnTo>
                    <a:lnTo>
                      <a:pt x="390" y="2"/>
                    </a:lnTo>
                    <a:lnTo>
                      <a:pt x="389" y="0"/>
                    </a:lnTo>
                    <a:close/>
                    <a:moveTo>
                      <a:pt x="361" y="642"/>
                    </a:moveTo>
                    <a:lnTo>
                      <a:pt x="361" y="642"/>
                    </a:lnTo>
                    <a:lnTo>
                      <a:pt x="360" y="642"/>
                    </a:lnTo>
                    <a:lnTo>
                      <a:pt x="360" y="641"/>
                    </a:lnTo>
                    <a:lnTo>
                      <a:pt x="361" y="640"/>
                    </a:lnTo>
                    <a:lnTo>
                      <a:pt x="361" y="639"/>
                    </a:lnTo>
                    <a:lnTo>
                      <a:pt x="362" y="640"/>
                    </a:lnTo>
                    <a:lnTo>
                      <a:pt x="362" y="641"/>
                    </a:lnTo>
                    <a:lnTo>
                      <a:pt x="363" y="642"/>
                    </a:lnTo>
                    <a:lnTo>
                      <a:pt x="363" y="642"/>
                    </a:lnTo>
                    <a:lnTo>
                      <a:pt x="362" y="642"/>
                    </a:lnTo>
                    <a:lnTo>
                      <a:pt x="362" y="642"/>
                    </a:lnTo>
                    <a:lnTo>
                      <a:pt x="361" y="642"/>
                    </a:lnTo>
                    <a:close/>
                    <a:moveTo>
                      <a:pt x="2" y="205"/>
                    </a:moveTo>
                    <a:lnTo>
                      <a:pt x="2" y="205"/>
                    </a:lnTo>
                    <a:lnTo>
                      <a:pt x="0" y="206"/>
                    </a:lnTo>
                    <a:lnTo>
                      <a:pt x="0" y="206"/>
                    </a:lnTo>
                    <a:lnTo>
                      <a:pt x="1" y="206"/>
                    </a:lnTo>
                    <a:lnTo>
                      <a:pt x="1" y="206"/>
                    </a:lnTo>
                    <a:lnTo>
                      <a:pt x="2" y="207"/>
                    </a:lnTo>
                    <a:lnTo>
                      <a:pt x="1" y="207"/>
                    </a:lnTo>
                    <a:lnTo>
                      <a:pt x="1" y="207"/>
                    </a:lnTo>
                    <a:lnTo>
                      <a:pt x="1" y="207"/>
                    </a:lnTo>
                    <a:lnTo>
                      <a:pt x="1" y="207"/>
                    </a:lnTo>
                    <a:lnTo>
                      <a:pt x="2" y="207"/>
                    </a:lnTo>
                    <a:lnTo>
                      <a:pt x="4" y="206"/>
                    </a:lnTo>
                    <a:lnTo>
                      <a:pt x="4" y="205"/>
                    </a:lnTo>
                    <a:lnTo>
                      <a:pt x="4" y="205"/>
                    </a:lnTo>
                    <a:lnTo>
                      <a:pt x="4" y="205"/>
                    </a:lnTo>
                    <a:lnTo>
                      <a:pt x="4" y="205"/>
                    </a:lnTo>
                    <a:lnTo>
                      <a:pt x="4" y="205"/>
                    </a:lnTo>
                    <a:lnTo>
                      <a:pt x="3" y="204"/>
                    </a:lnTo>
                    <a:lnTo>
                      <a:pt x="2" y="205"/>
                    </a:lnTo>
                    <a:close/>
                    <a:moveTo>
                      <a:pt x="95" y="287"/>
                    </a:moveTo>
                    <a:lnTo>
                      <a:pt x="95" y="287"/>
                    </a:lnTo>
                    <a:lnTo>
                      <a:pt x="95" y="287"/>
                    </a:lnTo>
                    <a:lnTo>
                      <a:pt x="95" y="288"/>
                    </a:lnTo>
                    <a:lnTo>
                      <a:pt x="95" y="289"/>
                    </a:lnTo>
                    <a:lnTo>
                      <a:pt x="96" y="290"/>
                    </a:lnTo>
                    <a:lnTo>
                      <a:pt x="96" y="291"/>
                    </a:lnTo>
                    <a:lnTo>
                      <a:pt x="96" y="292"/>
                    </a:lnTo>
                    <a:lnTo>
                      <a:pt x="97" y="293"/>
                    </a:lnTo>
                    <a:lnTo>
                      <a:pt x="99" y="294"/>
                    </a:lnTo>
                    <a:lnTo>
                      <a:pt x="103" y="294"/>
                    </a:lnTo>
                    <a:lnTo>
                      <a:pt x="105" y="294"/>
                    </a:lnTo>
                    <a:lnTo>
                      <a:pt x="105" y="292"/>
                    </a:lnTo>
                    <a:lnTo>
                      <a:pt x="104" y="292"/>
                    </a:lnTo>
                    <a:lnTo>
                      <a:pt x="103" y="292"/>
                    </a:lnTo>
                    <a:lnTo>
                      <a:pt x="102" y="292"/>
                    </a:lnTo>
                    <a:lnTo>
                      <a:pt x="101" y="290"/>
                    </a:lnTo>
                    <a:lnTo>
                      <a:pt x="100" y="290"/>
                    </a:lnTo>
                    <a:lnTo>
                      <a:pt x="99" y="289"/>
                    </a:lnTo>
                    <a:lnTo>
                      <a:pt x="97" y="287"/>
                    </a:lnTo>
                    <a:lnTo>
                      <a:pt x="96" y="287"/>
                    </a:lnTo>
                    <a:lnTo>
                      <a:pt x="96" y="287"/>
                    </a:lnTo>
                    <a:lnTo>
                      <a:pt x="95" y="287"/>
                    </a:lnTo>
                    <a:close/>
                    <a:moveTo>
                      <a:pt x="144" y="314"/>
                    </a:moveTo>
                    <a:lnTo>
                      <a:pt x="144" y="314"/>
                    </a:lnTo>
                    <a:lnTo>
                      <a:pt x="145" y="315"/>
                    </a:lnTo>
                    <a:lnTo>
                      <a:pt x="146" y="318"/>
                    </a:lnTo>
                    <a:lnTo>
                      <a:pt x="146" y="319"/>
                    </a:lnTo>
                    <a:lnTo>
                      <a:pt x="148" y="318"/>
                    </a:lnTo>
                    <a:lnTo>
                      <a:pt x="149" y="319"/>
                    </a:lnTo>
                    <a:lnTo>
                      <a:pt x="150" y="321"/>
                    </a:lnTo>
                    <a:lnTo>
                      <a:pt x="151" y="323"/>
                    </a:lnTo>
                    <a:lnTo>
                      <a:pt x="152" y="323"/>
                    </a:lnTo>
                    <a:lnTo>
                      <a:pt x="152" y="322"/>
                    </a:lnTo>
                    <a:lnTo>
                      <a:pt x="152" y="321"/>
                    </a:lnTo>
                    <a:lnTo>
                      <a:pt x="152" y="320"/>
                    </a:lnTo>
                    <a:lnTo>
                      <a:pt x="151" y="319"/>
                    </a:lnTo>
                    <a:lnTo>
                      <a:pt x="149" y="318"/>
                    </a:lnTo>
                    <a:lnTo>
                      <a:pt x="149" y="317"/>
                    </a:lnTo>
                    <a:lnTo>
                      <a:pt x="149" y="316"/>
                    </a:lnTo>
                    <a:lnTo>
                      <a:pt x="149" y="315"/>
                    </a:lnTo>
                    <a:lnTo>
                      <a:pt x="149" y="315"/>
                    </a:lnTo>
                    <a:lnTo>
                      <a:pt x="148" y="314"/>
                    </a:lnTo>
                    <a:lnTo>
                      <a:pt x="147" y="314"/>
                    </a:lnTo>
                    <a:lnTo>
                      <a:pt x="144" y="314"/>
                    </a:lnTo>
                    <a:close/>
                    <a:moveTo>
                      <a:pt x="140" y="336"/>
                    </a:moveTo>
                    <a:lnTo>
                      <a:pt x="140" y="336"/>
                    </a:lnTo>
                    <a:lnTo>
                      <a:pt x="140" y="337"/>
                    </a:lnTo>
                    <a:lnTo>
                      <a:pt x="140" y="338"/>
                    </a:lnTo>
                    <a:lnTo>
                      <a:pt x="144" y="338"/>
                    </a:lnTo>
                    <a:lnTo>
                      <a:pt x="145" y="339"/>
                    </a:lnTo>
                    <a:lnTo>
                      <a:pt x="145" y="338"/>
                    </a:lnTo>
                    <a:lnTo>
                      <a:pt x="144" y="337"/>
                    </a:lnTo>
                    <a:lnTo>
                      <a:pt x="142" y="336"/>
                    </a:lnTo>
                    <a:lnTo>
                      <a:pt x="141" y="336"/>
                    </a:lnTo>
                    <a:lnTo>
                      <a:pt x="140" y="336"/>
                    </a:lnTo>
                    <a:close/>
                    <a:moveTo>
                      <a:pt x="182" y="372"/>
                    </a:moveTo>
                    <a:lnTo>
                      <a:pt x="182" y="372"/>
                    </a:lnTo>
                    <a:lnTo>
                      <a:pt x="182" y="372"/>
                    </a:lnTo>
                    <a:lnTo>
                      <a:pt x="182" y="373"/>
                    </a:lnTo>
                    <a:lnTo>
                      <a:pt x="184" y="375"/>
                    </a:lnTo>
                    <a:lnTo>
                      <a:pt x="185" y="375"/>
                    </a:lnTo>
                    <a:lnTo>
                      <a:pt x="188" y="375"/>
                    </a:lnTo>
                    <a:lnTo>
                      <a:pt x="193" y="378"/>
                    </a:lnTo>
                    <a:lnTo>
                      <a:pt x="195" y="378"/>
                    </a:lnTo>
                    <a:lnTo>
                      <a:pt x="195" y="378"/>
                    </a:lnTo>
                    <a:lnTo>
                      <a:pt x="196" y="379"/>
                    </a:lnTo>
                    <a:lnTo>
                      <a:pt x="196" y="378"/>
                    </a:lnTo>
                    <a:lnTo>
                      <a:pt x="197" y="378"/>
                    </a:lnTo>
                    <a:lnTo>
                      <a:pt x="197" y="378"/>
                    </a:lnTo>
                    <a:lnTo>
                      <a:pt x="196" y="377"/>
                    </a:lnTo>
                    <a:lnTo>
                      <a:pt x="195" y="376"/>
                    </a:lnTo>
                    <a:lnTo>
                      <a:pt x="194" y="375"/>
                    </a:lnTo>
                    <a:lnTo>
                      <a:pt x="189" y="374"/>
                    </a:lnTo>
                    <a:lnTo>
                      <a:pt x="188" y="374"/>
                    </a:lnTo>
                    <a:lnTo>
                      <a:pt x="188" y="373"/>
                    </a:lnTo>
                    <a:lnTo>
                      <a:pt x="189" y="373"/>
                    </a:lnTo>
                    <a:lnTo>
                      <a:pt x="189" y="373"/>
                    </a:lnTo>
                    <a:lnTo>
                      <a:pt x="188" y="373"/>
                    </a:lnTo>
                    <a:lnTo>
                      <a:pt x="186" y="374"/>
                    </a:lnTo>
                    <a:lnTo>
                      <a:pt x="185" y="374"/>
                    </a:lnTo>
                    <a:lnTo>
                      <a:pt x="184" y="372"/>
                    </a:lnTo>
                    <a:lnTo>
                      <a:pt x="185" y="372"/>
                    </a:lnTo>
                    <a:lnTo>
                      <a:pt x="186" y="373"/>
                    </a:lnTo>
                    <a:lnTo>
                      <a:pt x="186" y="372"/>
                    </a:lnTo>
                    <a:lnTo>
                      <a:pt x="186" y="372"/>
                    </a:lnTo>
                    <a:lnTo>
                      <a:pt x="186" y="371"/>
                    </a:lnTo>
                    <a:lnTo>
                      <a:pt x="186" y="371"/>
                    </a:lnTo>
                    <a:lnTo>
                      <a:pt x="185" y="371"/>
                    </a:lnTo>
                    <a:lnTo>
                      <a:pt x="182" y="372"/>
                    </a:lnTo>
                    <a:close/>
                    <a:moveTo>
                      <a:pt x="190" y="389"/>
                    </a:moveTo>
                    <a:lnTo>
                      <a:pt x="190" y="389"/>
                    </a:lnTo>
                    <a:lnTo>
                      <a:pt x="191" y="390"/>
                    </a:lnTo>
                    <a:lnTo>
                      <a:pt x="191" y="391"/>
                    </a:lnTo>
                    <a:lnTo>
                      <a:pt x="191" y="392"/>
                    </a:lnTo>
                    <a:lnTo>
                      <a:pt x="192" y="393"/>
                    </a:lnTo>
                    <a:lnTo>
                      <a:pt x="193" y="395"/>
                    </a:lnTo>
                    <a:lnTo>
                      <a:pt x="194" y="395"/>
                    </a:lnTo>
                    <a:lnTo>
                      <a:pt x="197" y="399"/>
                    </a:lnTo>
                    <a:lnTo>
                      <a:pt x="197" y="400"/>
                    </a:lnTo>
                    <a:lnTo>
                      <a:pt x="198" y="401"/>
                    </a:lnTo>
                    <a:lnTo>
                      <a:pt x="198" y="403"/>
                    </a:lnTo>
                    <a:lnTo>
                      <a:pt x="199" y="404"/>
                    </a:lnTo>
                    <a:lnTo>
                      <a:pt x="200" y="403"/>
                    </a:lnTo>
                    <a:lnTo>
                      <a:pt x="201" y="401"/>
                    </a:lnTo>
                    <a:lnTo>
                      <a:pt x="201" y="398"/>
                    </a:lnTo>
                    <a:lnTo>
                      <a:pt x="201" y="397"/>
                    </a:lnTo>
                    <a:lnTo>
                      <a:pt x="201" y="396"/>
                    </a:lnTo>
                    <a:lnTo>
                      <a:pt x="199" y="395"/>
                    </a:lnTo>
                    <a:lnTo>
                      <a:pt x="199" y="395"/>
                    </a:lnTo>
                    <a:lnTo>
                      <a:pt x="199" y="394"/>
                    </a:lnTo>
                    <a:lnTo>
                      <a:pt x="199" y="394"/>
                    </a:lnTo>
                    <a:lnTo>
                      <a:pt x="198" y="393"/>
                    </a:lnTo>
                    <a:lnTo>
                      <a:pt x="198" y="393"/>
                    </a:lnTo>
                    <a:lnTo>
                      <a:pt x="198" y="392"/>
                    </a:lnTo>
                    <a:lnTo>
                      <a:pt x="198" y="391"/>
                    </a:lnTo>
                    <a:lnTo>
                      <a:pt x="197" y="390"/>
                    </a:lnTo>
                    <a:lnTo>
                      <a:pt x="197" y="390"/>
                    </a:lnTo>
                    <a:lnTo>
                      <a:pt x="196" y="390"/>
                    </a:lnTo>
                    <a:lnTo>
                      <a:pt x="195" y="390"/>
                    </a:lnTo>
                    <a:lnTo>
                      <a:pt x="194" y="389"/>
                    </a:lnTo>
                    <a:lnTo>
                      <a:pt x="193" y="387"/>
                    </a:lnTo>
                    <a:lnTo>
                      <a:pt x="191" y="386"/>
                    </a:lnTo>
                    <a:lnTo>
                      <a:pt x="189" y="386"/>
                    </a:lnTo>
                    <a:lnTo>
                      <a:pt x="190" y="389"/>
                    </a:lnTo>
                    <a:close/>
                    <a:moveTo>
                      <a:pt x="578" y="602"/>
                    </a:moveTo>
                    <a:lnTo>
                      <a:pt x="578" y="602"/>
                    </a:lnTo>
                    <a:lnTo>
                      <a:pt x="578" y="603"/>
                    </a:lnTo>
                    <a:lnTo>
                      <a:pt x="578" y="603"/>
                    </a:lnTo>
                    <a:lnTo>
                      <a:pt x="578" y="603"/>
                    </a:lnTo>
                    <a:lnTo>
                      <a:pt x="577" y="603"/>
                    </a:lnTo>
                    <a:lnTo>
                      <a:pt x="577" y="603"/>
                    </a:lnTo>
                    <a:lnTo>
                      <a:pt x="577" y="603"/>
                    </a:lnTo>
                    <a:lnTo>
                      <a:pt x="575" y="603"/>
                    </a:lnTo>
                    <a:lnTo>
                      <a:pt x="575" y="603"/>
                    </a:lnTo>
                    <a:lnTo>
                      <a:pt x="575" y="604"/>
                    </a:lnTo>
                    <a:lnTo>
                      <a:pt x="576" y="604"/>
                    </a:lnTo>
                    <a:lnTo>
                      <a:pt x="577" y="605"/>
                    </a:lnTo>
                    <a:lnTo>
                      <a:pt x="578" y="604"/>
                    </a:lnTo>
                    <a:lnTo>
                      <a:pt x="578" y="604"/>
                    </a:lnTo>
                    <a:lnTo>
                      <a:pt x="579" y="603"/>
                    </a:lnTo>
                    <a:lnTo>
                      <a:pt x="579" y="602"/>
                    </a:lnTo>
                    <a:lnTo>
                      <a:pt x="579" y="602"/>
                    </a:lnTo>
                    <a:lnTo>
                      <a:pt x="578" y="602"/>
                    </a:lnTo>
                    <a:close/>
                  </a:path>
                </a:pathLst>
              </a:custGeom>
              <a:solidFill>
                <a:srgbClr val="595A5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>
                  <a:latin typeface="DINPro-Light" panose="020B0504020101010102" pitchFamily="34" charset="0"/>
                  <a:cs typeface="DINPro-Light" panose="020B0504020101010102" pitchFamily="34" charset="0"/>
                </a:endParaRPr>
              </a:p>
            </p:txBody>
          </p:sp>
          <p:sp>
            <p:nvSpPr>
              <p:cNvPr id="174" name="Freeform 6">
                <a:extLst>
                  <a:ext uri="{FF2B5EF4-FFF2-40B4-BE49-F238E27FC236}">
                    <a16:creationId xmlns:a16="http://schemas.microsoft.com/office/drawing/2014/main" id="{BE419B55-BD84-4F78-8441-ECB05DF60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3" y="2450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1 w 2"/>
                  <a:gd name="T5" fmla="*/ 2 h 2"/>
                  <a:gd name="T6" fmla="*/ 2 w 2"/>
                  <a:gd name="T7" fmla="*/ 2 h 2"/>
                  <a:gd name="T8" fmla="*/ 0 w 2"/>
                  <a:gd name="T9" fmla="*/ 0 h 2"/>
                  <a:gd name="T10" fmla="*/ 1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1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>
                  <a:latin typeface="DINPro-Light" panose="020B0504020101010102" pitchFamily="34" charset="0"/>
                  <a:cs typeface="DINPro-Light" panose="020B0504020101010102" pitchFamily="34" charset="0"/>
                </a:endParaRPr>
              </a:p>
            </p:txBody>
          </p:sp>
          <p:sp>
            <p:nvSpPr>
              <p:cNvPr id="175" name="Freeform 7">
                <a:extLst>
                  <a:ext uri="{FF2B5EF4-FFF2-40B4-BE49-F238E27FC236}">
                    <a16:creationId xmlns:a16="http://schemas.microsoft.com/office/drawing/2014/main" id="{567282EA-66FD-4B07-A84A-8F99C7814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0" y="2426"/>
                <a:ext cx="49" cy="106"/>
              </a:xfrm>
              <a:custGeom>
                <a:avLst/>
                <a:gdLst>
                  <a:gd name="T0" fmla="*/ 41 w 52"/>
                  <a:gd name="T1" fmla="*/ 5 h 113"/>
                  <a:gd name="T2" fmla="*/ 40 w 52"/>
                  <a:gd name="T3" fmla="*/ 8 h 113"/>
                  <a:gd name="T4" fmla="*/ 40 w 52"/>
                  <a:gd name="T5" fmla="*/ 15 h 113"/>
                  <a:gd name="T6" fmla="*/ 37 w 52"/>
                  <a:gd name="T7" fmla="*/ 23 h 113"/>
                  <a:gd name="T8" fmla="*/ 32 w 52"/>
                  <a:gd name="T9" fmla="*/ 20 h 113"/>
                  <a:gd name="T10" fmla="*/ 18 w 52"/>
                  <a:gd name="T11" fmla="*/ 27 h 113"/>
                  <a:gd name="T12" fmla="*/ 12 w 52"/>
                  <a:gd name="T13" fmla="*/ 32 h 113"/>
                  <a:gd name="T14" fmla="*/ 9 w 52"/>
                  <a:gd name="T15" fmla="*/ 31 h 113"/>
                  <a:gd name="T16" fmla="*/ 7 w 52"/>
                  <a:gd name="T17" fmla="*/ 35 h 113"/>
                  <a:gd name="T18" fmla="*/ 6 w 52"/>
                  <a:gd name="T19" fmla="*/ 39 h 113"/>
                  <a:gd name="T20" fmla="*/ 3 w 52"/>
                  <a:gd name="T21" fmla="*/ 42 h 113"/>
                  <a:gd name="T22" fmla="*/ 1 w 52"/>
                  <a:gd name="T23" fmla="*/ 44 h 113"/>
                  <a:gd name="T24" fmla="*/ 0 w 52"/>
                  <a:gd name="T25" fmla="*/ 47 h 113"/>
                  <a:gd name="T26" fmla="*/ 3 w 52"/>
                  <a:gd name="T27" fmla="*/ 49 h 113"/>
                  <a:gd name="T28" fmla="*/ 7 w 52"/>
                  <a:gd name="T29" fmla="*/ 51 h 113"/>
                  <a:gd name="T30" fmla="*/ 5 w 52"/>
                  <a:gd name="T31" fmla="*/ 53 h 113"/>
                  <a:gd name="T32" fmla="*/ 0 w 52"/>
                  <a:gd name="T33" fmla="*/ 54 h 113"/>
                  <a:gd name="T34" fmla="*/ 2 w 52"/>
                  <a:gd name="T35" fmla="*/ 58 h 113"/>
                  <a:gd name="T36" fmla="*/ 1 w 52"/>
                  <a:gd name="T37" fmla="*/ 60 h 113"/>
                  <a:gd name="T38" fmla="*/ 3 w 52"/>
                  <a:gd name="T39" fmla="*/ 61 h 113"/>
                  <a:gd name="T40" fmla="*/ 8 w 52"/>
                  <a:gd name="T41" fmla="*/ 63 h 113"/>
                  <a:gd name="T42" fmla="*/ 8 w 52"/>
                  <a:gd name="T43" fmla="*/ 68 h 113"/>
                  <a:gd name="T44" fmla="*/ 2 w 52"/>
                  <a:gd name="T45" fmla="*/ 72 h 113"/>
                  <a:gd name="T46" fmla="*/ 7 w 52"/>
                  <a:gd name="T47" fmla="*/ 76 h 113"/>
                  <a:gd name="T48" fmla="*/ 13 w 52"/>
                  <a:gd name="T49" fmla="*/ 76 h 113"/>
                  <a:gd name="T50" fmla="*/ 12 w 52"/>
                  <a:gd name="T51" fmla="*/ 79 h 113"/>
                  <a:gd name="T52" fmla="*/ 11 w 52"/>
                  <a:gd name="T53" fmla="*/ 81 h 113"/>
                  <a:gd name="T54" fmla="*/ 8 w 52"/>
                  <a:gd name="T55" fmla="*/ 84 h 113"/>
                  <a:gd name="T56" fmla="*/ 6 w 52"/>
                  <a:gd name="T57" fmla="*/ 87 h 113"/>
                  <a:gd name="T58" fmla="*/ 9 w 52"/>
                  <a:gd name="T59" fmla="*/ 89 h 113"/>
                  <a:gd name="T60" fmla="*/ 18 w 52"/>
                  <a:gd name="T61" fmla="*/ 91 h 113"/>
                  <a:gd name="T62" fmla="*/ 14 w 52"/>
                  <a:gd name="T63" fmla="*/ 95 h 113"/>
                  <a:gd name="T64" fmla="*/ 13 w 52"/>
                  <a:gd name="T65" fmla="*/ 100 h 113"/>
                  <a:gd name="T66" fmla="*/ 16 w 52"/>
                  <a:gd name="T67" fmla="*/ 102 h 113"/>
                  <a:gd name="T68" fmla="*/ 17 w 52"/>
                  <a:gd name="T69" fmla="*/ 103 h 113"/>
                  <a:gd name="T70" fmla="*/ 22 w 52"/>
                  <a:gd name="T71" fmla="*/ 105 h 113"/>
                  <a:gd name="T72" fmla="*/ 25 w 52"/>
                  <a:gd name="T73" fmla="*/ 106 h 113"/>
                  <a:gd name="T74" fmla="*/ 27 w 52"/>
                  <a:gd name="T75" fmla="*/ 106 h 113"/>
                  <a:gd name="T76" fmla="*/ 28 w 52"/>
                  <a:gd name="T77" fmla="*/ 111 h 113"/>
                  <a:gd name="T78" fmla="*/ 35 w 52"/>
                  <a:gd name="T79" fmla="*/ 112 h 113"/>
                  <a:gd name="T80" fmla="*/ 34 w 52"/>
                  <a:gd name="T81" fmla="*/ 110 h 113"/>
                  <a:gd name="T82" fmla="*/ 36 w 52"/>
                  <a:gd name="T83" fmla="*/ 107 h 113"/>
                  <a:gd name="T84" fmla="*/ 37 w 52"/>
                  <a:gd name="T85" fmla="*/ 104 h 113"/>
                  <a:gd name="T86" fmla="*/ 39 w 52"/>
                  <a:gd name="T87" fmla="*/ 100 h 113"/>
                  <a:gd name="T88" fmla="*/ 38 w 52"/>
                  <a:gd name="T89" fmla="*/ 98 h 113"/>
                  <a:gd name="T90" fmla="*/ 40 w 52"/>
                  <a:gd name="T91" fmla="*/ 96 h 113"/>
                  <a:gd name="T92" fmla="*/ 42 w 52"/>
                  <a:gd name="T93" fmla="*/ 94 h 113"/>
                  <a:gd name="T94" fmla="*/ 44 w 52"/>
                  <a:gd name="T95" fmla="*/ 90 h 113"/>
                  <a:gd name="T96" fmla="*/ 48 w 52"/>
                  <a:gd name="T97" fmla="*/ 67 h 113"/>
                  <a:gd name="T98" fmla="*/ 52 w 52"/>
                  <a:gd name="T99" fmla="*/ 60 h 113"/>
                  <a:gd name="T100" fmla="*/ 50 w 52"/>
                  <a:gd name="T101" fmla="*/ 42 h 113"/>
                  <a:gd name="T102" fmla="*/ 50 w 52"/>
                  <a:gd name="T103" fmla="*/ 31 h 113"/>
                  <a:gd name="T104" fmla="*/ 47 w 52"/>
                  <a:gd name="T105" fmla="*/ 30 h 113"/>
                  <a:gd name="T106" fmla="*/ 46 w 52"/>
                  <a:gd name="T107" fmla="*/ 27 h 113"/>
                  <a:gd name="T108" fmla="*/ 46 w 52"/>
                  <a:gd name="T109" fmla="*/ 26 h 113"/>
                  <a:gd name="T110" fmla="*/ 47 w 52"/>
                  <a:gd name="T111" fmla="*/ 7 h 113"/>
                  <a:gd name="T112" fmla="*/ 46 w 52"/>
                  <a:gd name="T113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2" h="113">
                    <a:moveTo>
                      <a:pt x="44" y="1"/>
                    </a:moveTo>
                    <a:lnTo>
                      <a:pt x="44" y="1"/>
                    </a:lnTo>
                    <a:lnTo>
                      <a:pt x="42" y="1"/>
                    </a:lnTo>
                    <a:lnTo>
                      <a:pt x="41" y="1"/>
                    </a:lnTo>
                    <a:lnTo>
                      <a:pt x="41" y="2"/>
                    </a:lnTo>
                    <a:lnTo>
                      <a:pt x="41" y="3"/>
                    </a:lnTo>
                    <a:lnTo>
                      <a:pt x="41" y="5"/>
                    </a:lnTo>
                    <a:lnTo>
                      <a:pt x="42" y="5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2" y="6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0" y="10"/>
                    </a:lnTo>
                    <a:lnTo>
                      <a:pt x="40" y="11"/>
                    </a:lnTo>
                    <a:lnTo>
                      <a:pt x="39" y="13"/>
                    </a:lnTo>
                    <a:lnTo>
                      <a:pt x="40" y="14"/>
                    </a:lnTo>
                    <a:lnTo>
                      <a:pt x="40" y="15"/>
                    </a:lnTo>
                    <a:lnTo>
                      <a:pt x="41" y="16"/>
                    </a:lnTo>
                    <a:lnTo>
                      <a:pt x="40" y="17"/>
                    </a:lnTo>
                    <a:lnTo>
                      <a:pt x="41" y="19"/>
                    </a:lnTo>
                    <a:lnTo>
                      <a:pt x="40" y="21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7" y="23"/>
                    </a:lnTo>
                    <a:lnTo>
                      <a:pt x="37" y="22"/>
                    </a:lnTo>
                    <a:lnTo>
                      <a:pt x="37" y="22"/>
                    </a:lnTo>
                    <a:lnTo>
                      <a:pt x="36" y="21"/>
                    </a:lnTo>
                    <a:lnTo>
                      <a:pt x="35" y="21"/>
                    </a:lnTo>
                    <a:lnTo>
                      <a:pt x="33" y="20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0" y="20"/>
                    </a:lnTo>
                    <a:lnTo>
                      <a:pt x="29" y="20"/>
                    </a:lnTo>
                    <a:lnTo>
                      <a:pt x="29" y="21"/>
                    </a:lnTo>
                    <a:lnTo>
                      <a:pt x="26" y="24"/>
                    </a:lnTo>
                    <a:lnTo>
                      <a:pt x="26" y="25"/>
                    </a:lnTo>
                    <a:lnTo>
                      <a:pt x="24" y="26"/>
                    </a:lnTo>
                    <a:lnTo>
                      <a:pt x="18" y="27"/>
                    </a:lnTo>
                    <a:lnTo>
                      <a:pt x="15" y="29"/>
                    </a:lnTo>
                    <a:lnTo>
                      <a:pt x="13" y="29"/>
                    </a:lnTo>
                    <a:lnTo>
                      <a:pt x="14" y="29"/>
                    </a:lnTo>
                    <a:lnTo>
                      <a:pt x="13" y="30"/>
                    </a:lnTo>
                    <a:lnTo>
                      <a:pt x="13" y="31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1" y="32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9" y="32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9" y="32"/>
                    </a:lnTo>
                    <a:lnTo>
                      <a:pt x="8" y="33"/>
                    </a:lnTo>
                    <a:lnTo>
                      <a:pt x="9" y="34"/>
                    </a:lnTo>
                    <a:lnTo>
                      <a:pt x="8" y="34"/>
                    </a:lnTo>
                    <a:lnTo>
                      <a:pt x="7" y="35"/>
                    </a:lnTo>
                    <a:lnTo>
                      <a:pt x="6" y="35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7" y="38"/>
                    </a:lnTo>
                    <a:lnTo>
                      <a:pt x="6" y="39"/>
                    </a:lnTo>
                    <a:lnTo>
                      <a:pt x="6" y="39"/>
                    </a:lnTo>
                    <a:lnTo>
                      <a:pt x="6" y="40"/>
                    </a:lnTo>
                    <a:lnTo>
                      <a:pt x="6" y="41"/>
                    </a:lnTo>
                    <a:lnTo>
                      <a:pt x="5" y="41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3" y="43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2" y="43"/>
                    </a:lnTo>
                    <a:lnTo>
                      <a:pt x="2" y="44"/>
                    </a:lnTo>
                    <a:lnTo>
                      <a:pt x="1" y="44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1" y="47"/>
                    </a:lnTo>
                    <a:lnTo>
                      <a:pt x="0" y="47"/>
                    </a:lnTo>
                    <a:lnTo>
                      <a:pt x="2" y="46"/>
                    </a:lnTo>
                    <a:lnTo>
                      <a:pt x="3" y="46"/>
                    </a:lnTo>
                    <a:lnTo>
                      <a:pt x="5" y="47"/>
                    </a:lnTo>
                    <a:lnTo>
                      <a:pt x="3" y="48"/>
                    </a:lnTo>
                    <a:lnTo>
                      <a:pt x="3" y="48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5" y="50"/>
                    </a:lnTo>
                    <a:lnTo>
                      <a:pt x="7" y="50"/>
                    </a:lnTo>
                    <a:lnTo>
                      <a:pt x="7" y="51"/>
                    </a:lnTo>
                    <a:lnTo>
                      <a:pt x="7" y="51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6" y="52"/>
                    </a:lnTo>
                    <a:lnTo>
                      <a:pt x="5" y="53"/>
                    </a:lnTo>
                    <a:lnTo>
                      <a:pt x="3" y="53"/>
                    </a:lnTo>
                    <a:lnTo>
                      <a:pt x="3" y="53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5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1" y="56"/>
                    </a:lnTo>
                    <a:lnTo>
                      <a:pt x="2" y="56"/>
                    </a:lnTo>
                    <a:lnTo>
                      <a:pt x="2" y="57"/>
                    </a:lnTo>
                    <a:lnTo>
                      <a:pt x="2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2" y="58"/>
                    </a:lnTo>
                    <a:lnTo>
                      <a:pt x="2" y="59"/>
                    </a:lnTo>
                    <a:lnTo>
                      <a:pt x="2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2" y="60"/>
                    </a:lnTo>
                    <a:lnTo>
                      <a:pt x="2" y="60"/>
                    </a:lnTo>
                    <a:lnTo>
                      <a:pt x="3" y="60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3" y="61"/>
                    </a:lnTo>
                    <a:lnTo>
                      <a:pt x="4" y="61"/>
                    </a:lnTo>
                    <a:lnTo>
                      <a:pt x="5" y="62"/>
                    </a:lnTo>
                    <a:lnTo>
                      <a:pt x="6" y="63"/>
                    </a:lnTo>
                    <a:lnTo>
                      <a:pt x="6" y="63"/>
                    </a:lnTo>
                    <a:lnTo>
                      <a:pt x="7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9" y="65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10" y="67"/>
                    </a:lnTo>
                    <a:lnTo>
                      <a:pt x="10" y="67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7" y="69"/>
                    </a:lnTo>
                    <a:lnTo>
                      <a:pt x="6" y="69"/>
                    </a:lnTo>
                    <a:lnTo>
                      <a:pt x="6" y="70"/>
                    </a:lnTo>
                    <a:lnTo>
                      <a:pt x="6" y="71"/>
                    </a:lnTo>
                    <a:lnTo>
                      <a:pt x="6" y="72"/>
                    </a:lnTo>
                    <a:lnTo>
                      <a:pt x="5" y="72"/>
                    </a:lnTo>
                    <a:lnTo>
                      <a:pt x="2" y="72"/>
                    </a:lnTo>
                    <a:lnTo>
                      <a:pt x="4" y="74"/>
                    </a:lnTo>
                    <a:lnTo>
                      <a:pt x="4" y="75"/>
                    </a:lnTo>
                    <a:lnTo>
                      <a:pt x="3" y="76"/>
                    </a:lnTo>
                    <a:lnTo>
                      <a:pt x="4" y="77"/>
                    </a:lnTo>
                    <a:lnTo>
                      <a:pt x="4" y="77"/>
                    </a:lnTo>
                    <a:lnTo>
                      <a:pt x="5" y="76"/>
                    </a:lnTo>
                    <a:lnTo>
                      <a:pt x="7" y="76"/>
                    </a:lnTo>
                    <a:lnTo>
                      <a:pt x="8" y="76"/>
                    </a:lnTo>
                    <a:lnTo>
                      <a:pt x="10" y="75"/>
                    </a:lnTo>
                    <a:lnTo>
                      <a:pt x="11" y="75"/>
                    </a:lnTo>
                    <a:lnTo>
                      <a:pt x="12" y="75"/>
                    </a:lnTo>
                    <a:lnTo>
                      <a:pt x="12" y="75"/>
                    </a:lnTo>
                    <a:lnTo>
                      <a:pt x="12" y="76"/>
                    </a:lnTo>
                    <a:lnTo>
                      <a:pt x="13" y="76"/>
                    </a:lnTo>
                    <a:lnTo>
                      <a:pt x="13" y="77"/>
                    </a:lnTo>
                    <a:lnTo>
                      <a:pt x="13" y="77"/>
                    </a:lnTo>
                    <a:lnTo>
                      <a:pt x="13" y="77"/>
                    </a:lnTo>
                    <a:lnTo>
                      <a:pt x="13" y="78"/>
                    </a:lnTo>
                    <a:lnTo>
                      <a:pt x="13" y="78"/>
                    </a:lnTo>
                    <a:lnTo>
                      <a:pt x="12" y="78"/>
                    </a:lnTo>
                    <a:lnTo>
                      <a:pt x="12" y="79"/>
                    </a:lnTo>
                    <a:lnTo>
                      <a:pt x="12" y="79"/>
                    </a:lnTo>
                    <a:lnTo>
                      <a:pt x="12" y="79"/>
                    </a:lnTo>
                    <a:lnTo>
                      <a:pt x="12" y="80"/>
                    </a:lnTo>
                    <a:lnTo>
                      <a:pt x="13" y="80"/>
                    </a:lnTo>
                    <a:lnTo>
                      <a:pt x="12" y="80"/>
                    </a:lnTo>
                    <a:lnTo>
                      <a:pt x="10" y="81"/>
                    </a:lnTo>
                    <a:lnTo>
                      <a:pt x="11" y="81"/>
                    </a:lnTo>
                    <a:lnTo>
                      <a:pt x="12" y="81"/>
                    </a:lnTo>
                    <a:lnTo>
                      <a:pt x="12" y="82"/>
                    </a:lnTo>
                    <a:lnTo>
                      <a:pt x="12" y="82"/>
                    </a:lnTo>
                    <a:lnTo>
                      <a:pt x="11" y="83"/>
                    </a:lnTo>
                    <a:lnTo>
                      <a:pt x="9" y="84"/>
                    </a:lnTo>
                    <a:lnTo>
                      <a:pt x="8" y="84"/>
                    </a:lnTo>
                    <a:lnTo>
                      <a:pt x="8" y="84"/>
                    </a:lnTo>
                    <a:lnTo>
                      <a:pt x="9" y="85"/>
                    </a:lnTo>
                    <a:lnTo>
                      <a:pt x="9" y="85"/>
                    </a:lnTo>
                    <a:lnTo>
                      <a:pt x="9" y="86"/>
                    </a:lnTo>
                    <a:lnTo>
                      <a:pt x="8" y="86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6" y="87"/>
                    </a:lnTo>
                    <a:lnTo>
                      <a:pt x="6" y="88"/>
                    </a:lnTo>
                    <a:lnTo>
                      <a:pt x="7" y="88"/>
                    </a:lnTo>
                    <a:lnTo>
                      <a:pt x="7" y="88"/>
                    </a:lnTo>
                    <a:lnTo>
                      <a:pt x="8" y="88"/>
                    </a:lnTo>
                    <a:lnTo>
                      <a:pt x="8" y="89"/>
                    </a:lnTo>
                    <a:lnTo>
                      <a:pt x="8" y="89"/>
                    </a:lnTo>
                    <a:lnTo>
                      <a:pt x="9" y="89"/>
                    </a:lnTo>
                    <a:lnTo>
                      <a:pt x="11" y="88"/>
                    </a:lnTo>
                    <a:lnTo>
                      <a:pt x="12" y="88"/>
                    </a:lnTo>
                    <a:lnTo>
                      <a:pt x="12" y="89"/>
                    </a:lnTo>
                    <a:lnTo>
                      <a:pt x="12" y="90"/>
                    </a:lnTo>
                    <a:lnTo>
                      <a:pt x="14" y="90"/>
                    </a:lnTo>
                    <a:lnTo>
                      <a:pt x="15" y="90"/>
                    </a:lnTo>
                    <a:lnTo>
                      <a:pt x="18" y="91"/>
                    </a:lnTo>
                    <a:lnTo>
                      <a:pt x="19" y="91"/>
                    </a:lnTo>
                    <a:lnTo>
                      <a:pt x="19" y="92"/>
                    </a:lnTo>
                    <a:lnTo>
                      <a:pt x="18" y="92"/>
                    </a:lnTo>
                    <a:lnTo>
                      <a:pt x="17" y="93"/>
                    </a:lnTo>
                    <a:lnTo>
                      <a:pt x="17" y="94"/>
                    </a:lnTo>
                    <a:lnTo>
                      <a:pt x="17" y="94"/>
                    </a:lnTo>
                    <a:lnTo>
                      <a:pt x="14" y="95"/>
                    </a:lnTo>
                    <a:lnTo>
                      <a:pt x="13" y="95"/>
                    </a:lnTo>
                    <a:lnTo>
                      <a:pt x="13" y="96"/>
                    </a:lnTo>
                    <a:lnTo>
                      <a:pt x="12" y="97"/>
                    </a:lnTo>
                    <a:lnTo>
                      <a:pt x="12" y="98"/>
                    </a:lnTo>
                    <a:lnTo>
                      <a:pt x="13" y="98"/>
                    </a:lnTo>
                    <a:lnTo>
                      <a:pt x="13" y="99"/>
                    </a:lnTo>
                    <a:lnTo>
                      <a:pt x="13" y="100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4" y="101"/>
                    </a:lnTo>
                    <a:lnTo>
                      <a:pt x="15" y="101"/>
                    </a:lnTo>
                    <a:lnTo>
                      <a:pt x="15" y="101"/>
                    </a:lnTo>
                    <a:lnTo>
                      <a:pt x="16" y="101"/>
                    </a:lnTo>
                    <a:lnTo>
                      <a:pt x="16" y="102"/>
                    </a:lnTo>
                    <a:lnTo>
                      <a:pt x="15" y="102"/>
                    </a:lnTo>
                    <a:lnTo>
                      <a:pt x="15" y="103"/>
                    </a:lnTo>
                    <a:lnTo>
                      <a:pt x="16" y="103"/>
                    </a:lnTo>
                    <a:lnTo>
                      <a:pt x="16" y="103"/>
                    </a:lnTo>
                    <a:lnTo>
                      <a:pt x="17" y="103"/>
                    </a:lnTo>
                    <a:lnTo>
                      <a:pt x="17" y="103"/>
                    </a:lnTo>
                    <a:lnTo>
                      <a:pt x="17" y="103"/>
                    </a:lnTo>
                    <a:lnTo>
                      <a:pt x="17" y="104"/>
                    </a:lnTo>
                    <a:lnTo>
                      <a:pt x="18" y="104"/>
                    </a:lnTo>
                    <a:lnTo>
                      <a:pt x="19" y="104"/>
                    </a:lnTo>
                    <a:lnTo>
                      <a:pt x="19" y="105"/>
                    </a:lnTo>
                    <a:lnTo>
                      <a:pt x="20" y="105"/>
                    </a:lnTo>
                    <a:lnTo>
                      <a:pt x="21" y="105"/>
                    </a:lnTo>
                    <a:lnTo>
                      <a:pt x="22" y="105"/>
                    </a:lnTo>
                    <a:lnTo>
                      <a:pt x="23" y="106"/>
                    </a:lnTo>
                    <a:lnTo>
                      <a:pt x="24" y="106"/>
                    </a:lnTo>
                    <a:lnTo>
                      <a:pt x="24" y="107"/>
                    </a:lnTo>
                    <a:lnTo>
                      <a:pt x="24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7"/>
                    </a:lnTo>
                    <a:lnTo>
                      <a:pt x="25" y="107"/>
                    </a:lnTo>
                    <a:lnTo>
                      <a:pt x="27" y="106"/>
                    </a:lnTo>
                    <a:lnTo>
                      <a:pt x="27" y="106"/>
                    </a:lnTo>
                    <a:lnTo>
                      <a:pt x="27" y="106"/>
                    </a:lnTo>
                    <a:lnTo>
                      <a:pt x="27" y="107"/>
                    </a:lnTo>
                    <a:lnTo>
                      <a:pt x="27" y="108"/>
                    </a:lnTo>
                    <a:lnTo>
                      <a:pt x="28" y="108"/>
                    </a:lnTo>
                    <a:lnTo>
                      <a:pt x="29" y="109"/>
                    </a:lnTo>
                    <a:lnTo>
                      <a:pt x="29" y="109"/>
                    </a:lnTo>
                    <a:lnTo>
                      <a:pt x="29" y="109"/>
                    </a:lnTo>
                    <a:lnTo>
                      <a:pt x="28" y="111"/>
                    </a:lnTo>
                    <a:lnTo>
                      <a:pt x="29" y="112"/>
                    </a:lnTo>
                    <a:lnTo>
                      <a:pt x="31" y="112"/>
                    </a:lnTo>
                    <a:lnTo>
                      <a:pt x="32" y="112"/>
                    </a:lnTo>
                    <a:lnTo>
                      <a:pt x="33" y="113"/>
                    </a:lnTo>
                    <a:lnTo>
                      <a:pt x="34" y="113"/>
                    </a:lnTo>
                    <a:lnTo>
                      <a:pt x="34" y="113"/>
                    </a:lnTo>
                    <a:lnTo>
                      <a:pt x="35" y="112"/>
                    </a:lnTo>
                    <a:lnTo>
                      <a:pt x="35" y="111"/>
                    </a:lnTo>
                    <a:lnTo>
                      <a:pt x="36" y="110"/>
                    </a:lnTo>
                    <a:lnTo>
                      <a:pt x="36" y="109"/>
                    </a:lnTo>
                    <a:lnTo>
                      <a:pt x="35" y="110"/>
                    </a:lnTo>
                    <a:lnTo>
                      <a:pt x="34" y="110"/>
                    </a:lnTo>
                    <a:lnTo>
                      <a:pt x="34" y="111"/>
                    </a:lnTo>
                    <a:lnTo>
                      <a:pt x="34" y="110"/>
                    </a:lnTo>
                    <a:lnTo>
                      <a:pt x="34" y="110"/>
                    </a:lnTo>
                    <a:lnTo>
                      <a:pt x="35" y="109"/>
                    </a:lnTo>
                    <a:lnTo>
                      <a:pt x="34" y="109"/>
                    </a:lnTo>
                    <a:lnTo>
                      <a:pt x="34" y="108"/>
                    </a:lnTo>
                    <a:lnTo>
                      <a:pt x="34" y="108"/>
                    </a:lnTo>
                    <a:lnTo>
                      <a:pt x="35" y="108"/>
                    </a:lnTo>
                    <a:lnTo>
                      <a:pt x="36" y="107"/>
                    </a:lnTo>
                    <a:lnTo>
                      <a:pt x="37" y="107"/>
                    </a:lnTo>
                    <a:lnTo>
                      <a:pt x="37" y="106"/>
                    </a:lnTo>
                    <a:lnTo>
                      <a:pt x="37" y="106"/>
                    </a:lnTo>
                    <a:lnTo>
                      <a:pt x="37" y="105"/>
                    </a:lnTo>
                    <a:lnTo>
                      <a:pt x="37" y="104"/>
                    </a:lnTo>
                    <a:lnTo>
                      <a:pt x="37" y="104"/>
                    </a:lnTo>
                    <a:lnTo>
                      <a:pt x="37" y="104"/>
                    </a:lnTo>
                    <a:lnTo>
                      <a:pt x="37" y="103"/>
                    </a:lnTo>
                    <a:lnTo>
                      <a:pt x="37" y="103"/>
                    </a:lnTo>
                    <a:lnTo>
                      <a:pt x="37" y="102"/>
                    </a:lnTo>
                    <a:lnTo>
                      <a:pt x="37" y="102"/>
                    </a:lnTo>
                    <a:lnTo>
                      <a:pt x="38" y="102"/>
                    </a:lnTo>
                    <a:lnTo>
                      <a:pt x="38" y="101"/>
                    </a:lnTo>
                    <a:lnTo>
                      <a:pt x="39" y="100"/>
                    </a:lnTo>
                    <a:lnTo>
                      <a:pt x="40" y="100"/>
                    </a:lnTo>
                    <a:lnTo>
                      <a:pt x="41" y="100"/>
                    </a:lnTo>
                    <a:lnTo>
                      <a:pt x="41" y="99"/>
                    </a:lnTo>
                    <a:lnTo>
                      <a:pt x="41" y="98"/>
                    </a:lnTo>
                    <a:lnTo>
                      <a:pt x="41" y="97"/>
                    </a:lnTo>
                    <a:lnTo>
                      <a:pt x="40" y="97"/>
                    </a:lnTo>
                    <a:lnTo>
                      <a:pt x="38" y="98"/>
                    </a:lnTo>
                    <a:lnTo>
                      <a:pt x="37" y="98"/>
                    </a:lnTo>
                    <a:lnTo>
                      <a:pt x="38" y="97"/>
                    </a:lnTo>
                    <a:lnTo>
                      <a:pt x="38" y="96"/>
                    </a:lnTo>
                    <a:lnTo>
                      <a:pt x="38" y="96"/>
                    </a:lnTo>
                    <a:lnTo>
                      <a:pt x="39" y="96"/>
                    </a:lnTo>
                    <a:lnTo>
                      <a:pt x="39" y="96"/>
                    </a:lnTo>
                    <a:lnTo>
                      <a:pt x="40" y="96"/>
                    </a:lnTo>
                    <a:lnTo>
                      <a:pt x="41" y="96"/>
                    </a:lnTo>
                    <a:lnTo>
                      <a:pt x="41" y="95"/>
                    </a:lnTo>
                    <a:lnTo>
                      <a:pt x="41" y="95"/>
                    </a:lnTo>
                    <a:lnTo>
                      <a:pt x="41" y="95"/>
                    </a:lnTo>
                    <a:lnTo>
                      <a:pt x="42" y="95"/>
                    </a:lnTo>
                    <a:lnTo>
                      <a:pt x="42" y="95"/>
                    </a:lnTo>
                    <a:lnTo>
                      <a:pt x="42" y="94"/>
                    </a:lnTo>
                    <a:lnTo>
                      <a:pt x="42" y="93"/>
                    </a:lnTo>
                    <a:lnTo>
                      <a:pt x="42" y="93"/>
                    </a:lnTo>
                    <a:lnTo>
                      <a:pt x="42" y="92"/>
                    </a:lnTo>
                    <a:lnTo>
                      <a:pt x="43" y="91"/>
                    </a:lnTo>
                    <a:lnTo>
                      <a:pt x="43" y="91"/>
                    </a:lnTo>
                    <a:lnTo>
                      <a:pt x="43" y="91"/>
                    </a:lnTo>
                    <a:lnTo>
                      <a:pt x="44" y="90"/>
                    </a:lnTo>
                    <a:lnTo>
                      <a:pt x="44" y="85"/>
                    </a:lnTo>
                    <a:lnTo>
                      <a:pt x="43" y="81"/>
                    </a:lnTo>
                    <a:lnTo>
                      <a:pt x="44" y="76"/>
                    </a:lnTo>
                    <a:lnTo>
                      <a:pt x="44" y="74"/>
                    </a:lnTo>
                    <a:lnTo>
                      <a:pt x="44" y="73"/>
                    </a:lnTo>
                    <a:lnTo>
                      <a:pt x="45" y="72"/>
                    </a:lnTo>
                    <a:lnTo>
                      <a:pt x="48" y="67"/>
                    </a:lnTo>
                    <a:lnTo>
                      <a:pt x="49" y="65"/>
                    </a:lnTo>
                    <a:lnTo>
                      <a:pt x="50" y="65"/>
                    </a:lnTo>
                    <a:lnTo>
                      <a:pt x="51" y="63"/>
                    </a:lnTo>
                    <a:lnTo>
                      <a:pt x="51" y="63"/>
                    </a:lnTo>
                    <a:lnTo>
                      <a:pt x="51" y="62"/>
                    </a:lnTo>
                    <a:lnTo>
                      <a:pt x="51" y="61"/>
                    </a:lnTo>
                    <a:lnTo>
                      <a:pt x="52" y="60"/>
                    </a:lnTo>
                    <a:lnTo>
                      <a:pt x="51" y="59"/>
                    </a:lnTo>
                    <a:lnTo>
                      <a:pt x="52" y="50"/>
                    </a:lnTo>
                    <a:lnTo>
                      <a:pt x="51" y="49"/>
                    </a:lnTo>
                    <a:lnTo>
                      <a:pt x="51" y="46"/>
                    </a:lnTo>
                    <a:lnTo>
                      <a:pt x="50" y="45"/>
                    </a:lnTo>
                    <a:lnTo>
                      <a:pt x="50" y="43"/>
                    </a:lnTo>
                    <a:lnTo>
                      <a:pt x="50" y="42"/>
                    </a:lnTo>
                    <a:lnTo>
                      <a:pt x="51" y="41"/>
                    </a:lnTo>
                    <a:lnTo>
                      <a:pt x="51" y="41"/>
                    </a:lnTo>
                    <a:lnTo>
                      <a:pt x="50" y="39"/>
                    </a:lnTo>
                    <a:lnTo>
                      <a:pt x="50" y="37"/>
                    </a:lnTo>
                    <a:lnTo>
                      <a:pt x="50" y="33"/>
                    </a:lnTo>
                    <a:lnTo>
                      <a:pt x="50" y="32"/>
                    </a:lnTo>
                    <a:lnTo>
                      <a:pt x="50" y="31"/>
                    </a:lnTo>
                    <a:lnTo>
                      <a:pt x="48" y="28"/>
                    </a:lnTo>
                    <a:lnTo>
                      <a:pt x="49" y="30"/>
                    </a:lnTo>
                    <a:lnTo>
                      <a:pt x="49" y="31"/>
                    </a:lnTo>
                    <a:lnTo>
                      <a:pt x="49" y="32"/>
                    </a:lnTo>
                    <a:lnTo>
                      <a:pt x="48" y="31"/>
                    </a:lnTo>
                    <a:lnTo>
                      <a:pt x="48" y="31"/>
                    </a:lnTo>
                    <a:lnTo>
                      <a:pt x="47" y="30"/>
                    </a:lnTo>
                    <a:lnTo>
                      <a:pt x="47" y="30"/>
                    </a:lnTo>
                    <a:lnTo>
                      <a:pt x="47" y="29"/>
                    </a:lnTo>
                    <a:lnTo>
                      <a:pt x="46" y="29"/>
                    </a:lnTo>
                    <a:lnTo>
                      <a:pt x="47" y="28"/>
                    </a:lnTo>
                    <a:lnTo>
                      <a:pt x="47" y="28"/>
                    </a:lnTo>
                    <a:lnTo>
                      <a:pt x="47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6" y="24"/>
                    </a:lnTo>
                    <a:lnTo>
                      <a:pt x="46" y="23"/>
                    </a:lnTo>
                    <a:lnTo>
                      <a:pt x="46" y="22"/>
                    </a:lnTo>
                    <a:lnTo>
                      <a:pt x="48" y="15"/>
                    </a:lnTo>
                    <a:lnTo>
                      <a:pt x="48" y="13"/>
                    </a:lnTo>
                    <a:lnTo>
                      <a:pt x="47" y="7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6" y="4"/>
                    </a:lnTo>
                    <a:lnTo>
                      <a:pt x="46" y="3"/>
                    </a:lnTo>
                    <a:lnTo>
                      <a:pt x="47" y="3"/>
                    </a:lnTo>
                    <a:lnTo>
                      <a:pt x="47" y="2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5" y="0"/>
                    </a:lnTo>
                    <a:lnTo>
                      <a:pt x="44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400">
                  <a:latin typeface="DINPro-Light" panose="020B0504020101010102" pitchFamily="34" charset="0"/>
                  <a:cs typeface="DINPro-Light" panose="020B0504020101010102" pitchFamily="34" charset="0"/>
                </a:endParaRPr>
              </a:p>
            </p:txBody>
          </p:sp>
        </p:grpSp>
        <p:sp>
          <p:nvSpPr>
            <p:cNvPr id="171" name="ZoneTexte 92">
              <a:extLst>
                <a:ext uri="{FF2B5EF4-FFF2-40B4-BE49-F238E27FC236}">
                  <a16:creationId xmlns:a16="http://schemas.microsoft.com/office/drawing/2014/main" id="{EF3880B3-9390-4C76-BEF1-FF0BF324A06D}"/>
                </a:ext>
              </a:extLst>
            </p:cNvPr>
            <p:cNvSpPr txBox="1"/>
            <p:nvPr/>
          </p:nvSpPr>
          <p:spPr>
            <a:xfrm>
              <a:off x="2912627" y="4888108"/>
              <a:ext cx="3173213" cy="66479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lIns="0" tIns="0" rIns="0" bIns="0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 defTabSz="415677">
                <a:lnSpc>
                  <a:spcPct val="90000"/>
                </a:lnSpc>
              </a:pPr>
              <a:r>
                <a:rPr lang="fr-FR" sz="1600" b="1" dirty="0">
                  <a:solidFill>
                    <a:schemeClr val="tx2"/>
                  </a:solidFill>
                  <a:latin typeface="DINPro-Bold" panose="020B0504020101020102" pitchFamily="34" charset="0"/>
                  <a:ea typeface="Arial" charset="0"/>
                  <a:cs typeface="DINPro-Bold" panose="020B0504020101020102" pitchFamily="34" charset="0"/>
                </a:rPr>
                <a:t>Dans un certain nombre </a:t>
              </a:r>
              <a:br>
                <a:rPr lang="fr-FR" sz="1600" b="1" dirty="0">
                  <a:solidFill>
                    <a:schemeClr val="tx2"/>
                  </a:solidFill>
                  <a:latin typeface="DINPro-Bold" panose="020B0504020101020102" pitchFamily="34" charset="0"/>
                  <a:ea typeface="Arial" charset="0"/>
                  <a:cs typeface="DINPro-Bold" panose="020B0504020101020102" pitchFamily="34" charset="0"/>
                </a:rPr>
              </a:br>
              <a:r>
                <a:rPr lang="fr-FR" sz="1600" b="1" dirty="0">
                  <a:solidFill>
                    <a:schemeClr val="tx2"/>
                  </a:solidFill>
                  <a:latin typeface="DINPro-Bold" panose="020B0504020101020102" pitchFamily="34" charset="0"/>
                  <a:ea typeface="Arial" charset="0"/>
                  <a:cs typeface="DINPro-Bold" panose="020B0504020101020102" pitchFamily="34" charset="0"/>
                </a:rPr>
                <a:t>de départements </a:t>
              </a:r>
              <a:r>
                <a:rPr lang="fr-FR" sz="1600" dirty="0">
                  <a:latin typeface="DINPro-Light" panose="020B0504020101010102" pitchFamily="34" charset="0"/>
                  <a:ea typeface="Arial" charset="0"/>
                  <a:cs typeface="DINPro-Light" panose="020B0504020101010102" pitchFamily="34" charset="0"/>
                </a:rPr>
                <a:t>ou groupements </a:t>
              </a:r>
            </a:p>
            <a:p>
              <a:pPr defTabSz="415677">
                <a:lnSpc>
                  <a:spcPct val="90000"/>
                </a:lnSpc>
              </a:pPr>
              <a:r>
                <a:rPr lang="fr-FR" sz="1600" dirty="0">
                  <a:latin typeface="DINPro-Light" panose="020B0504020101010102" pitchFamily="34" charset="0"/>
                  <a:ea typeface="Arial" charset="0"/>
                  <a:cs typeface="DINPro-Light" panose="020B0504020101010102" pitchFamily="34" charset="0"/>
                </a:rPr>
                <a:t>de cantons**en France</a:t>
              </a:r>
            </a:p>
          </p:txBody>
        </p:sp>
        <p:sp>
          <p:nvSpPr>
            <p:cNvPr id="172" name="ZoneTexte 74">
              <a:extLst>
                <a:ext uri="{FF2B5EF4-FFF2-40B4-BE49-F238E27FC236}">
                  <a16:creationId xmlns:a16="http://schemas.microsoft.com/office/drawing/2014/main" id="{45C678DC-88A3-493D-845E-5A868AC58E36}"/>
                </a:ext>
              </a:extLst>
            </p:cNvPr>
            <p:cNvSpPr txBox="1"/>
            <p:nvPr/>
          </p:nvSpPr>
          <p:spPr>
            <a:xfrm>
              <a:off x="2866169" y="5489130"/>
              <a:ext cx="2389122" cy="24622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r>
                <a:rPr lang="fr-FR" sz="1000" dirty="0">
                  <a:latin typeface="DINPro-Light" panose="020B0504020101010102" pitchFamily="34" charset="0"/>
                  <a:cs typeface="DINPro-Light" panose="020B0504020101010102" pitchFamily="34" charset="0"/>
                </a:rPr>
                <a:t>** Liste de 48 départements</a:t>
              </a:r>
              <a:endParaRPr lang="en-US" sz="1000" dirty="0">
                <a:latin typeface="DINPro-Light" panose="020B0504020101010102" pitchFamily="34" charset="0"/>
                <a:cs typeface="DINPro-Light" panose="020B0504020101010102" pitchFamily="34" charset="0"/>
              </a:endParaRPr>
            </a:p>
          </p:txBody>
        </p:sp>
      </p:grpSp>
      <p:sp>
        <p:nvSpPr>
          <p:cNvPr id="176" name="ZoneTexte 143">
            <a:extLst>
              <a:ext uri="{FF2B5EF4-FFF2-40B4-BE49-F238E27FC236}">
                <a16:creationId xmlns:a16="http://schemas.microsoft.com/office/drawing/2014/main" id="{4E42B0E4-D94F-4147-B02D-2B6FB03D6836}"/>
              </a:ext>
            </a:extLst>
          </p:cNvPr>
          <p:cNvSpPr txBox="1"/>
          <p:nvPr/>
        </p:nvSpPr>
        <p:spPr>
          <a:xfrm>
            <a:off x="7710263" y="4991786"/>
            <a:ext cx="3664308" cy="66479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defTabSz="415677">
              <a:lnSpc>
                <a:spcPct val="90000"/>
              </a:lnSpc>
            </a:pPr>
            <a:r>
              <a:rPr lang="fr-FR" sz="1600" b="1" dirty="0">
                <a:solidFill>
                  <a:schemeClr val="tx2"/>
                </a:solidFill>
                <a:latin typeface="DINPro-Bold" panose="020B0504020101020102" pitchFamily="34" charset="0"/>
                <a:cs typeface="DINPro-Bold" panose="020B0504020101020102" pitchFamily="34" charset="0"/>
              </a:rPr>
              <a:t>Amende de 135 € </a:t>
            </a:r>
            <a:br>
              <a:rPr lang="fr-FR" sz="1600" dirty="0">
                <a:latin typeface="DINPro-Light" panose="020B0504020101010102" pitchFamily="34" charset="0"/>
                <a:cs typeface="DINPro-Light" panose="020B0504020101010102" pitchFamily="34" charset="0"/>
              </a:rPr>
            </a:br>
            <a:r>
              <a:rPr lang="fr-FR" sz="1600" dirty="0">
                <a:latin typeface="DINPro-Light" panose="020B0504020101010102" pitchFamily="34" charset="0"/>
                <a:cs typeface="DINPro-Light" panose="020B0504020101010102" pitchFamily="34" charset="0"/>
              </a:rPr>
              <a:t>si véhicule bloqué ou causant </a:t>
            </a:r>
            <a:br>
              <a:rPr lang="fr-FR" sz="1600" dirty="0">
                <a:latin typeface="DINPro-Light" panose="020B0504020101010102" pitchFamily="34" charset="0"/>
                <a:cs typeface="DINPro-Light" panose="020B0504020101010102" pitchFamily="34" charset="0"/>
              </a:rPr>
            </a:br>
            <a:r>
              <a:rPr lang="fr-FR" sz="1600" dirty="0">
                <a:latin typeface="DINPro-Light" panose="020B0504020101010102" pitchFamily="34" charset="0"/>
                <a:cs typeface="DINPro-Light" panose="020B0504020101010102" pitchFamily="34" charset="0"/>
              </a:rPr>
              <a:t>un blocage en cas d’épisode neigeux</a:t>
            </a:r>
            <a:endParaRPr lang="fr-FR" sz="1600" dirty="0">
              <a:latin typeface="DINPro-Light" panose="020B0504020101010102" pitchFamily="34" charset="0"/>
              <a:ea typeface="Arial" charset="0"/>
              <a:cs typeface="DINPro-Light" panose="020B0504020101010102" pitchFamily="34" charset="0"/>
            </a:endParaRPr>
          </a:p>
        </p:txBody>
      </p:sp>
      <p:grpSp>
        <p:nvGrpSpPr>
          <p:cNvPr id="177" name="Groupe 176">
            <a:extLst>
              <a:ext uri="{FF2B5EF4-FFF2-40B4-BE49-F238E27FC236}">
                <a16:creationId xmlns:a16="http://schemas.microsoft.com/office/drawing/2014/main" id="{2FD59CE2-5FA7-44F7-9611-644DD923E480}"/>
              </a:ext>
            </a:extLst>
          </p:cNvPr>
          <p:cNvGrpSpPr/>
          <p:nvPr/>
        </p:nvGrpSpPr>
        <p:grpSpPr>
          <a:xfrm>
            <a:off x="6219900" y="5067558"/>
            <a:ext cx="1115578" cy="513252"/>
            <a:chOff x="7230254" y="5049626"/>
            <a:chExt cx="1115578" cy="513252"/>
          </a:xfrm>
        </p:grpSpPr>
        <p:sp>
          <p:nvSpPr>
            <p:cNvPr id="178" name="Forme libre 15">
              <a:extLst>
                <a:ext uri="{FF2B5EF4-FFF2-40B4-BE49-F238E27FC236}">
                  <a16:creationId xmlns:a16="http://schemas.microsoft.com/office/drawing/2014/main" id="{CD68D08D-2295-493F-A469-52CD78171E65}"/>
                </a:ext>
              </a:extLst>
            </p:cNvPr>
            <p:cNvSpPr/>
            <p:nvPr/>
          </p:nvSpPr>
          <p:spPr>
            <a:xfrm rot="16200000">
              <a:off x="7531417" y="4748463"/>
              <a:ext cx="513252" cy="1115578"/>
            </a:xfrm>
            <a:custGeom>
              <a:avLst/>
              <a:gdLst>
                <a:gd name="connsiteX0" fmla="*/ 1872615 w 2004872"/>
                <a:gd name="connsiteY0" fmla="*/ 2496503 h 4357687"/>
                <a:gd name="connsiteX1" fmla="*/ 1801177 w 2004872"/>
                <a:gd name="connsiteY1" fmla="*/ 2473643 h 4357687"/>
                <a:gd name="connsiteX2" fmla="*/ 1777365 w 2004872"/>
                <a:gd name="connsiteY2" fmla="*/ 2543175 h 4357687"/>
                <a:gd name="connsiteX3" fmla="*/ 1832610 w 2004872"/>
                <a:gd name="connsiteY3" fmla="*/ 2667000 h 4357687"/>
                <a:gd name="connsiteX4" fmla="*/ 1880235 w 2004872"/>
                <a:gd name="connsiteY4" fmla="*/ 3180398 h 4357687"/>
                <a:gd name="connsiteX5" fmla="*/ 1666875 w 2004872"/>
                <a:gd name="connsiteY5" fmla="*/ 3700463 h 4357687"/>
                <a:gd name="connsiteX6" fmla="*/ 1581150 w 2004872"/>
                <a:gd name="connsiteY6" fmla="*/ 3972878 h 4357687"/>
                <a:gd name="connsiteX7" fmla="*/ 1581150 w 2004872"/>
                <a:gd name="connsiteY7" fmla="*/ 4251960 h 4357687"/>
                <a:gd name="connsiteX8" fmla="*/ 504825 w 2004872"/>
                <a:gd name="connsiteY8" fmla="*/ 4251960 h 4357687"/>
                <a:gd name="connsiteX9" fmla="*/ 504825 w 2004872"/>
                <a:gd name="connsiteY9" fmla="*/ 4179570 h 4357687"/>
                <a:gd name="connsiteX10" fmla="*/ 420053 w 2004872"/>
                <a:gd name="connsiteY10" fmla="*/ 3905250 h 4357687"/>
                <a:gd name="connsiteX11" fmla="*/ 479108 w 2004872"/>
                <a:gd name="connsiteY11" fmla="*/ 3068003 h 4357687"/>
                <a:gd name="connsiteX12" fmla="*/ 724853 w 2004872"/>
                <a:gd name="connsiteY12" fmla="*/ 3068003 h 4357687"/>
                <a:gd name="connsiteX13" fmla="*/ 775335 w 2004872"/>
                <a:gd name="connsiteY13" fmla="*/ 3012758 h 4357687"/>
                <a:gd name="connsiteX14" fmla="*/ 724853 w 2004872"/>
                <a:gd name="connsiteY14" fmla="*/ 2962275 h 4357687"/>
                <a:gd name="connsiteX15" fmla="*/ 195263 w 2004872"/>
                <a:gd name="connsiteY15" fmla="*/ 2962275 h 4357687"/>
                <a:gd name="connsiteX16" fmla="*/ 107633 w 2004872"/>
                <a:gd name="connsiteY16" fmla="*/ 2874645 h 4357687"/>
                <a:gd name="connsiteX17" fmla="*/ 107633 w 2004872"/>
                <a:gd name="connsiteY17" fmla="*/ 194310 h 4357687"/>
                <a:gd name="connsiteX18" fmla="*/ 195263 w 2004872"/>
                <a:gd name="connsiteY18" fmla="*/ 106680 h 4357687"/>
                <a:gd name="connsiteX19" fmla="*/ 1507808 w 2004872"/>
                <a:gd name="connsiteY19" fmla="*/ 106680 h 4357687"/>
                <a:gd name="connsiteX20" fmla="*/ 1595438 w 2004872"/>
                <a:gd name="connsiteY20" fmla="*/ 194310 h 4357687"/>
                <a:gd name="connsiteX21" fmla="*/ 1595438 w 2004872"/>
                <a:gd name="connsiteY21" fmla="*/ 2874645 h 4357687"/>
                <a:gd name="connsiteX22" fmla="*/ 1507808 w 2004872"/>
                <a:gd name="connsiteY22" fmla="*/ 2962275 h 4357687"/>
                <a:gd name="connsiteX23" fmla="*/ 1460183 w 2004872"/>
                <a:gd name="connsiteY23" fmla="*/ 2962275 h 4357687"/>
                <a:gd name="connsiteX24" fmla="*/ 1460183 w 2004872"/>
                <a:gd name="connsiteY24" fmla="*/ 2432685 h 4357687"/>
                <a:gd name="connsiteX25" fmla="*/ 1162050 w 2004872"/>
                <a:gd name="connsiteY25" fmla="*/ 2145030 h 4357687"/>
                <a:gd name="connsiteX26" fmla="*/ 874395 w 2004872"/>
                <a:gd name="connsiteY26" fmla="*/ 2432685 h 4357687"/>
                <a:gd name="connsiteX27" fmla="*/ 874395 w 2004872"/>
                <a:gd name="connsiteY27" fmla="*/ 2717483 h 4357687"/>
                <a:gd name="connsiteX28" fmla="*/ 607695 w 2004872"/>
                <a:gd name="connsiteY28" fmla="*/ 2717483 h 4357687"/>
                <a:gd name="connsiteX29" fmla="*/ 347663 w 2004872"/>
                <a:gd name="connsiteY29" fmla="*/ 2469833 h 4357687"/>
                <a:gd name="connsiteX30" fmla="*/ 347663 w 2004872"/>
                <a:gd name="connsiteY30" fmla="*/ 598170 h 4357687"/>
                <a:gd name="connsiteX31" fmla="*/ 607695 w 2004872"/>
                <a:gd name="connsiteY31" fmla="*/ 350520 h 4357687"/>
                <a:gd name="connsiteX32" fmla="*/ 1079183 w 2004872"/>
                <a:gd name="connsiteY32" fmla="*/ 350520 h 4357687"/>
                <a:gd name="connsiteX33" fmla="*/ 1352550 w 2004872"/>
                <a:gd name="connsiteY33" fmla="*/ 599123 h 4357687"/>
                <a:gd name="connsiteX34" fmla="*/ 1352550 w 2004872"/>
                <a:gd name="connsiteY34" fmla="*/ 2011680 h 4357687"/>
                <a:gd name="connsiteX35" fmla="*/ 1403033 w 2004872"/>
                <a:gd name="connsiteY35" fmla="*/ 2066925 h 4357687"/>
                <a:gd name="connsiteX36" fmla="*/ 1458277 w 2004872"/>
                <a:gd name="connsiteY36" fmla="*/ 2016442 h 4357687"/>
                <a:gd name="connsiteX37" fmla="*/ 1458277 w 2004872"/>
                <a:gd name="connsiteY37" fmla="*/ 2011680 h 4357687"/>
                <a:gd name="connsiteX38" fmla="*/ 1458277 w 2004872"/>
                <a:gd name="connsiteY38" fmla="*/ 545783 h 4357687"/>
                <a:gd name="connsiteX39" fmla="*/ 1404938 w 2004872"/>
                <a:gd name="connsiteY39" fmla="*/ 492443 h 4357687"/>
                <a:gd name="connsiteX40" fmla="*/ 1399223 w 2004872"/>
                <a:gd name="connsiteY40" fmla="*/ 492443 h 4357687"/>
                <a:gd name="connsiteX41" fmla="*/ 1377315 w 2004872"/>
                <a:gd name="connsiteY41" fmla="*/ 493395 h 4357687"/>
                <a:gd name="connsiteX42" fmla="*/ 1180148 w 2004872"/>
                <a:gd name="connsiteY42" fmla="*/ 296228 h 4357687"/>
                <a:gd name="connsiteX43" fmla="*/ 1126808 w 2004872"/>
                <a:gd name="connsiteY43" fmla="*/ 242888 h 4357687"/>
                <a:gd name="connsiteX44" fmla="*/ 558165 w 2004872"/>
                <a:gd name="connsiteY44" fmla="*/ 242888 h 4357687"/>
                <a:gd name="connsiteX45" fmla="*/ 504825 w 2004872"/>
                <a:gd name="connsiteY45" fmla="*/ 296228 h 4357687"/>
                <a:gd name="connsiteX46" fmla="*/ 307658 w 2004872"/>
                <a:gd name="connsiteY46" fmla="*/ 493395 h 4357687"/>
                <a:gd name="connsiteX47" fmla="*/ 300990 w 2004872"/>
                <a:gd name="connsiteY47" fmla="*/ 493395 h 4357687"/>
                <a:gd name="connsiteX48" fmla="*/ 298133 w 2004872"/>
                <a:gd name="connsiteY48" fmla="*/ 493395 h 4357687"/>
                <a:gd name="connsiteX49" fmla="*/ 258128 w 2004872"/>
                <a:gd name="connsiteY49" fmla="*/ 507683 h 4357687"/>
                <a:gd name="connsiteX50" fmla="*/ 240983 w 2004872"/>
                <a:gd name="connsiteY50" fmla="*/ 546735 h 4357687"/>
                <a:gd name="connsiteX51" fmla="*/ 240983 w 2004872"/>
                <a:gd name="connsiteY51" fmla="*/ 2520315 h 4357687"/>
                <a:gd name="connsiteX52" fmla="*/ 294323 w 2004872"/>
                <a:gd name="connsiteY52" fmla="*/ 2573655 h 4357687"/>
                <a:gd name="connsiteX53" fmla="*/ 297180 w 2004872"/>
                <a:gd name="connsiteY53" fmla="*/ 2573655 h 4357687"/>
                <a:gd name="connsiteX54" fmla="*/ 301942 w 2004872"/>
                <a:gd name="connsiteY54" fmla="*/ 2573655 h 4357687"/>
                <a:gd name="connsiteX55" fmla="*/ 308610 w 2004872"/>
                <a:gd name="connsiteY55" fmla="*/ 2573655 h 4357687"/>
                <a:gd name="connsiteX56" fmla="*/ 505778 w 2004872"/>
                <a:gd name="connsiteY56" fmla="*/ 2770823 h 4357687"/>
                <a:gd name="connsiteX57" fmla="*/ 559118 w 2004872"/>
                <a:gd name="connsiteY57" fmla="*/ 2824163 h 4357687"/>
                <a:gd name="connsiteX58" fmla="*/ 559118 w 2004872"/>
                <a:gd name="connsiteY58" fmla="*/ 2824163 h 4357687"/>
                <a:gd name="connsiteX59" fmla="*/ 873443 w 2004872"/>
                <a:gd name="connsiteY59" fmla="*/ 2824163 h 4357687"/>
                <a:gd name="connsiteX60" fmla="*/ 873443 w 2004872"/>
                <a:gd name="connsiteY60" fmla="*/ 3101340 h 4357687"/>
                <a:gd name="connsiteX61" fmla="*/ 702945 w 2004872"/>
                <a:gd name="connsiteY61" fmla="*/ 3682365 h 4357687"/>
                <a:gd name="connsiteX62" fmla="*/ 752475 w 2004872"/>
                <a:gd name="connsiteY62" fmla="*/ 3716655 h 4357687"/>
                <a:gd name="connsiteX63" fmla="*/ 771525 w 2004872"/>
                <a:gd name="connsiteY63" fmla="*/ 3712845 h 4357687"/>
                <a:gd name="connsiteX64" fmla="*/ 802005 w 2004872"/>
                <a:gd name="connsiteY64" fmla="*/ 3644265 h 4357687"/>
                <a:gd name="connsiteX65" fmla="*/ 956310 w 2004872"/>
                <a:gd name="connsiteY65" fmla="*/ 3171825 h 4357687"/>
                <a:gd name="connsiteX66" fmla="*/ 979170 w 2004872"/>
                <a:gd name="connsiteY66" fmla="*/ 3128010 h 4357687"/>
                <a:gd name="connsiteX67" fmla="*/ 979170 w 2004872"/>
                <a:gd name="connsiteY67" fmla="*/ 2432685 h 4357687"/>
                <a:gd name="connsiteX68" fmla="*/ 1165860 w 2004872"/>
                <a:gd name="connsiteY68" fmla="*/ 2245995 h 4357687"/>
                <a:gd name="connsiteX69" fmla="*/ 1352550 w 2004872"/>
                <a:gd name="connsiteY69" fmla="*/ 2432685 h 4357687"/>
                <a:gd name="connsiteX70" fmla="*/ 1352550 w 2004872"/>
                <a:gd name="connsiteY70" fmla="*/ 2432685 h 4357687"/>
                <a:gd name="connsiteX71" fmla="*/ 1352550 w 2004872"/>
                <a:gd name="connsiteY71" fmla="*/ 3204210 h 4357687"/>
                <a:gd name="connsiteX72" fmla="*/ 1403033 w 2004872"/>
                <a:gd name="connsiteY72" fmla="*/ 3259455 h 4357687"/>
                <a:gd name="connsiteX73" fmla="*/ 1458277 w 2004872"/>
                <a:gd name="connsiteY73" fmla="*/ 3208973 h 4357687"/>
                <a:gd name="connsiteX74" fmla="*/ 1458277 w 2004872"/>
                <a:gd name="connsiteY74" fmla="*/ 3204210 h 4357687"/>
                <a:gd name="connsiteX75" fmla="*/ 1458277 w 2004872"/>
                <a:gd name="connsiteY75" fmla="*/ 3067050 h 4357687"/>
                <a:gd name="connsiteX76" fmla="*/ 1505902 w 2004872"/>
                <a:gd name="connsiteY76" fmla="*/ 3067050 h 4357687"/>
                <a:gd name="connsiteX77" fmla="*/ 1700213 w 2004872"/>
                <a:gd name="connsiteY77" fmla="*/ 2873693 h 4357687"/>
                <a:gd name="connsiteX78" fmla="*/ 1700213 w 2004872"/>
                <a:gd name="connsiteY78" fmla="*/ 194310 h 4357687"/>
                <a:gd name="connsiteX79" fmla="*/ 1506855 w 2004872"/>
                <a:gd name="connsiteY79" fmla="*/ 0 h 4357687"/>
                <a:gd name="connsiteX80" fmla="*/ 194310 w 2004872"/>
                <a:gd name="connsiteY80" fmla="*/ 0 h 4357687"/>
                <a:gd name="connsiteX81" fmla="*/ 0 w 2004872"/>
                <a:gd name="connsiteY81" fmla="*/ 194310 h 4357687"/>
                <a:gd name="connsiteX82" fmla="*/ 0 w 2004872"/>
                <a:gd name="connsiteY82" fmla="*/ 2874645 h 4357687"/>
                <a:gd name="connsiteX83" fmla="*/ 194310 w 2004872"/>
                <a:gd name="connsiteY83" fmla="*/ 3068003 h 4357687"/>
                <a:gd name="connsiteX84" fmla="*/ 351473 w 2004872"/>
                <a:gd name="connsiteY84" fmla="*/ 3068003 h 4357687"/>
                <a:gd name="connsiteX85" fmla="*/ 250508 w 2004872"/>
                <a:gd name="connsiteY85" fmla="*/ 3292793 h 4357687"/>
                <a:gd name="connsiteX86" fmla="*/ 330517 w 2004872"/>
                <a:gd name="connsiteY86" fmla="*/ 3965258 h 4357687"/>
                <a:gd name="connsiteX87" fmla="*/ 397192 w 2004872"/>
                <a:gd name="connsiteY87" fmla="*/ 4179570 h 4357687"/>
                <a:gd name="connsiteX88" fmla="*/ 397192 w 2004872"/>
                <a:gd name="connsiteY88" fmla="*/ 4304348 h 4357687"/>
                <a:gd name="connsiteX89" fmla="*/ 450533 w 2004872"/>
                <a:gd name="connsiteY89" fmla="*/ 4357688 h 4357687"/>
                <a:gd name="connsiteX90" fmla="*/ 1633538 w 2004872"/>
                <a:gd name="connsiteY90" fmla="*/ 4357688 h 4357687"/>
                <a:gd name="connsiteX91" fmla="*/ 1686877 w 2004872"/>
                <a:gd name="connsiteY91" fmla="*/ 4304348 h 4357687"/>
                <a:gd name="connsiteX92" fmla="*/ 1686877 w 2004872"/>
                <a:gd name="connsiteY92" fmla="*/ 3971925 h 4357687"/>
                <a:gd name="connsiteX93" fmla="*/ 1753552 w 2004872"/>
                <a:gd name="connsiteY93" fmla="*/ 3759518 h 4357687"/>
                <a:gd name="connsiteX94" fmla="*/ 1983105 w 2004872"/>
                <a:gd name="connsiteY94" fmla="*/ 3201353 h 4357687"/>
                <a:gd name="connsiteX95" fmla="*/ 1929765 w 2004872"/>
                <a:gd name="connsiteY95" fmla="*/ 2624138 h 4357687"/>
                <a:gd name="connsiteX96" fmla="*/ 1872615 w 2004872"/>
                <a:gd name="connsiteY96" fmla="*/ 2496503 h 435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2004872" h="4357687">
                  <a:moveTo>
                    <a:pt x="1872615" y="2496503"/>
                  </a:moveTo>
                  <a:cubicBezTo>
                    <a:pt x="1859280" y="2470785"/>
                    <a:pt x="1826895" y="2460308"/>
                    <a:pt x="1801177" y="2473643"/>
                  </a:cubicBezTo>
                  <a:cubicBezTo>
                    <a:pt x="1775460" y="2486978"/>
                    <a:pt x="1764983" y="2517458"/>
                    <a:pt x="1777365" y="2543175"/>
                  </a:cubicBezTo>
                  <a:cubicBezTo>
                    <a:pt x="1796415" y="2582228"/>
                    <a:pt x="1815465" y="2624138"/>
                    <a:pt x="1832610" y="2667000"/>
                  </a:cubicBezTo>
                  <a:cubicBezTo>
                    <a:pt x="1900238" y="2828925"/>
                    <a:pt x="1917383" y="3008948"/>
                    <a:pt x="1880235" y="3180398"/>
                  </a:cubicBezTo>
                  <a:cubicBezTo>
                    <a:pt x="1822133" y="3447098"/>
                    <a:pt x="1722120" y="3621405"/>
                    <a:pt x="1666875" y="3700463"/>
                  </a:cubicBezTo>
                  <a:cubicBezTo>
                    <a:pt x="1611630" y="3780473"/>
                    <a:pt x="1581150" y="3875723"/>
                    <a:pt x="1581150" y="3972878"/>
                  </a:cubicBezTo>
                  <a:lnTo>
                    <a:pt x="1581150" y="4251960"/>
                  </a:lnTo>
                  <a:lnTo>
                    <a:pt x="504825" y="4251960"/>
                  </a:lnTo>
                  <a:lnTo>
                    <a:pt x="504825" y="4179570"/>
                  </a:lnTo>
                  <a:cubicBezTo>
                    <a:pt x="504825" y="4081463"/>
                    <a:pt x="474345" y="3986213"/>
                    <a:pt x="420053" y="3905250"/>
                  </a:cubicBezTo>
                  <a:cubicBezTo>
                    <a:pt x="178117" y="3544253"/>
                    <a:pt x="414338" y="3160395"/>
                    <a:pt x="479108" y="3068003"/>
                  </a:cubicBezTo>
                  <a:lnTo>
                    <a:pt x="724853" y="3068003"/>
                  </a:lnTo>
                  <a:cubicBezTo>
                    <a:pt x="754380" y="3067050"/>
                    <a:pt x="777240" y="3042285"/>
                    <a:pt x="775335" y="3012758"/>
                  </a:cubicBezTo>
                  <a:cubicBezTo>
                    <a:pt x="774383" y="2985135"/>
                    <a:pt x="752475" y="2963228"/>
                    <a:pt x="724853" y="2962275"/>
                  </a:cubicBezTo>
                  <a:lnTo>
                    <a:pt x="195263" y="2962275"/>
                  </a:lnTo>
                  <a:cubicBezTo>
                    <a:pt x="146685" y="2962275"/>
                    <a:pt x="107633" y="2923223"/>
                    <a:pt x="107633" y="2874645"/>
                  </a:cubicBezTo>
                  <a:lnTo>
                    <a:pt x="107633" y="194310"/>
                  </a:lnTo>
                  <a:cubicBezTo>
                    <a:pt x="107633" y="145733"/>
                    <a:pt x="146685" y="106680"/>
                    <a:pt x="195263" y="106680"/>
                  </a:cubicBezTo>
                  <a:lnTo>
                    <a:pt x="1507808" y="106680"/>
                  </a:lnTo>
                  <a:cubicBezTo>
                    <a:pt x="1556385" y="106680"/>
                    <a:pt x="1595438" y="145733"/>
                    <a:pt x="1595438" y="194310"/>
                  </a:cubicBezTo>
                  <a:lnTo>
                    <a:pt x="1595438" y="2874645"/>
                  </a:lnTo>
                  <a:cubicBezTo>
                    <a:pt x="1595438" y="2923223"/>
                    <a:pt x="1556385" y="2962275"/>
                    <a:pt x="1507808" y="2962275"/>
                  </a:cubicBezTo>
                  <a:lnTo>
                    <a:pt x="1460183" y="2962275"/>
                  </a:lnTo>
                  <a:lnTo>
                    <a:pt x="1460183" y="2432685"/>
                  </a:lnTo>
                  <a:cubicBezTo>
                    <a:pt x="1457325" y="2270760"/>
                    <a:pt x="1323975" y="2142173"/>
                    <a:pt x="1162050" y="2145030"/>
                  </a:cubicBezTo>
                  <a:cubicBezTo>
                    <a:pt x="1004888" y="2147888"/>
                    <a:pt x="877253" y="2274570"/>
                    <a:pt x="874395" y="2432685"/>
                  </a:cubicBezTo>
                  <a:lnTo>
                    <a:pt x="874395" y="2717483"/>
                  </a:lnTo>
                  <a:lnTo>
                    <a:pt x="607695" y="2717483"/>
                  </a:lnTo>
                  <a:cubicBezTo>
                    <a:pt x="583883" y="2586990"/>
                    <a:pt x="479108" y="2486978"/>
                    <a:pt x="347663" y="2469833"/>
                  </a:cubicBezTo>
                  <a:lnTo>
                    <a:pt x="347663" y="598170"/>
                  </a:lnTo>
                  <a:cubicBezTo>
                    <a:pt x="479108" y="581025"/>
                    <a:pt x="583883" y="481012"/>
                    <a:pt x="607695" y="350520"/>
                  </a:cubicBezTo>
                  <a:lnTo>
                    <a:pt x="1079183" y="350520"/>
                  </a:lnTo>
                  <a:cubicBezTo>
                    <a:pt x="1103948" y="485775"/>
                    <a:pt x="1215390" y="587693"/>
                    <a:pt x="1352550" y="599123"/>
                  </a:cubicBezTo>
                  <a:lnTo>
                    <a:pt x="1352550" y="2011680"/>
                  </a:lnTo>
                  <a:cubicBezTo>
                    <a:pt x="1351598" y="2041208"/>
                    <a:pt x="1374458" y="2065973"/>
                    <a:pt x="1403033" y="2066925"/>
                  </a:cubicBezTo>
                  <a:cubicBezTo>
                    <a:pt x="1431608" y="2067878"/>
                    <a:pt x="1457325" y="2045017"/>
                    <a:pt x="1458277" y="2016442"/>
                  </a:cubicBezTo>
                  <a:cubicBezTo>
                    <a:pt x="1458277" y="2014538"/>
                    <a:pt x="1458277" y="2013585"/>
                    <a:pt x="1458277" y="2011680"/>
                  </a:cubicBezTo>
                  <a:lnTo>
                    <a:pt x="1458277" y="545783"/>
                  </a:lnTo>
                  <a:cubicBezTo>
                    <a:pt x="1458277" y="516255"/>
                    <a:pt x="1434465" y="492443"/>
                    <a:pt x="1404938" y="492443"/>
                  </a:cubicBezTo>
                  <a:cubicBezTo>
                    <a:pt x="1403033" y="492443"/>
                    <a:pt x="1401127" y="492443"/>
                    <a:pt x="1399223" y="492443"/>
                  </a:cubicBezTo>
                  <a:cubicBezTo>
                    <a:pt x="1391602" y="493395"/>
                    <a:pt x="1384935" y="493395"/>
                    <a:pt x="1377315" y="493395"/>
                  </a:cubicBezTo>
                  <a:cubicBezTo>
                    <a:pt x="1268730" y="493395"/>
                    <a:pt x="1181100" y="404812"/>
                    <a:pt x="1180148" y="296228"/>
                  </a:cubicBezTo>
                  <a:cubicBezTo>
                    <a:pt x="1180148" y="266700"/>
                    <a:pt x="1156335" y="242888"/>
                    <a:pt x="1126808" y="242888"/>
                  </a:cubicBezTo>
                  <a:lnTo>
                    <a:pt x="558165" y="242888"/>
                  </a:lnTo>
                  <a:cubicBezTo>
                    <a:pt x="528638" y="242888"/>
                    <a:pt x="504825" y="266700"/>
                    <a:pt x="504825" y="296228"/>
                  </a:cubicBezTo>
                  <a:cubicBezTo>
                    <a:pt x="504825" y="404812"/>
                    <a:pt x="416242" y="492443"/>
                    <a:pt x="307658" y="493395"/>
                  </a:cubicBezTo>
                  <a:cubicBezTo>
                    <a:pt x="305753" y="493395"/>
                    <a:pt x="302895" y="493395"/>
                    <a:pt x="300990" y="493395"/>
                  </a:cubicBezTo>
                  <a:lnTo>
                    <a:pt x="298133" y="493395"/>
                  </a:lnTo>
                  <a:cubicBezTo>
                    <a:pt x="283845" y="492443"/>
                    <a:pt x="269558" y="498158"/>
                    <a:pt x="258128" y="507683"/>
                  </a:cubicBezTo>
                  <a:cubicBezTo>
                    <a:pt x="247650" y="518160"/>
                    <a:pt x="241935" y="531495"/>
                    <a:pt x="240983" y="546735"/>
                  </a:cubicBezTo>
                  <a:lnTo>
                    <a:pt x="240983" y="2520315"/>
                  </a:lnTo>
                  <a:cubicBezTo>
                    <a:pt x="240983" y="2549843"/>
                    <a:pt x="264795" y="2573655"/>
                    <a:pt x="294323" y="2573655"/>
                  </a:cubicBezTo>
                  <a:cubicBezTo>
                    <a:pt x="295275" y="2573655"/>
                    <a:pt x="296228" y="2573655"/>
                    <a:pt x="297180" y="2573655"/>
                  </a:cubicBezTo>
                  <a:lnTo>
                    <a:pt x="301942" y="2573655"/>
                  </a:lnTo>
                  <a:cubicBezTo>
                    <a:pt x="303848" y="2573655"/>
                    <a:pt x="305753" y="2573655"/>
                    <a:pt x="308610" y="2573655"/>
                  </a:cubicBezTo>
                  <a:cubicBezTo>
                    <a:pt x="417195" y="2573655"/>
                    <a:pt x="504825" y="2662238"/>
                    <a:pt x="505778" y="2770823"/>
                  </a:cubicBezTo>
                  <a:cubicBezTo>
                    <a:pt x="505778" y="2800350"/>
                    <a:pt x="529590" y="2824163"/>
                    <a:pt x="559118" y="2824163"/>
                  </a:cubicBezTo>
                  <a:cubicBezTo>
                    <a:pt x="559118" y="2824163"/>
                    <a:pt x="559118" y="2824163"/>
                    <a:pt x="559118" y="2824163"/>
                  </a:cubicBezTo>
                  <a:lnTo>
                    <a:pt x="873443" y="2824163"/>
                  </a:lnTo>
                  <a:lnTo>
                    <a:pt x="873443" y="3101340"/>
                  </a:lnTo>
                  <a:cubicBezTo>
                    <a:pt x="758190" y="3193733"/>
                    <a:pt x="600075" y="3410903"/>
                    <a:pt x="702945" y="3682365"/>
                  </a:cubicBezTo>
                  <a:cubicBezTo>
                    <a:pt x="710565" y="3703320"/>
                    <a:pt x="730568" y="3716655"/>
                    <a:pt x="752475" y="3716655"/>
                  </a:cubicBezTo>
                  <a:cubicBezTo>
                    <a:pt x="759143" y="3716655"/>
                    <a:pt x="765810" y="3715703"/>
                    <a:pt x="771525" y="3712845"/>
                  </a:cubicBezTo>
                  <a:cubicBezTo>
                    <a:pt x="799148" y="3702368"/>
                    <a:pt x="812483" y="3671888"/>
                    <a:pt x="802005" y="3644265"/>
                  </a:cubicBezTo>
                  <a:cubicBezTo>
                    <a:pt x="694373" y="3360420"/>
                    <a:pt x="945833" y="3179445"/>
                    <a:pt x="956310" y="3171825"/>
                  </a:cubicBezTo>
                  <a:cubicBezTo>
                    <a:pt x="970598" y="3162300"/>
                    <a:pt x="979170" y="3145155"/>
                    <a:pt x="979170" y="3128010"/>
                  </a:cubicBezTo>
                  <a:lnTo>
                    <a:pt x="979170" y="2432685"/>
                  </a:lnTo>
                  <a:cubicBezTo>
                    <a:pt x="979170" y="2329815"/>
                    <a:pt x="1062038" y="2245995"/>
                    <a:pt x="1165860" y="2245995"/>
                  </a:cubicBezTo>
                  <a:cubicBezTo>
                    <a:pt x="1268730" y="2245995"/>
                    <a:pt x="1352550" y="2328863"/>
                    <a:pt x="1352550" y="2432685"/>
                  </a:cubicBezTo>
                  <a:cubicBezTo>
                    <a:pt x="1352550" y="2432685"/>
                    <a:pt x="1352550" y="2432685"/>
                    <a:pt x="1352550" y="2432685"/>
                  </a:cubicBezTo>
                  <a:lnTo>
                    <a:pt x="1352550" y="3204210"/>
                  </a:lnTo>
                  <a:cubicBezTo>
                    <a:pt x="1351598" y="3233738"/>
                    <a:pt x="1374458" y="3258503"/>
                    <a:pt x="1403033" y="3259455"/>
                  </a:cubicBezTo>
                  <a:cubicBezTo>
                    <a:pt x="1431608" y="3260408"/>
                    <a:pt x="1457325" y="3237548"/>
                    <a:pt x="1458277" y="3208973"/>
                  </a:cubicBezTo>
                  <a:cubicBezTo>
                    <a:pt x="1458277" y="3207068"/>
                    <a:pt x="1458277" y="3206115"/>
                    <a:pt x="1458277" y="3204210"/>
                  </a:cubicBezTo>
                  <a:lnTo>
                    <a:pt x="1458277" y="3067050"/>
                  </a:lnTo>
                  <a:lnTo>
                    <a:pt x="1505902" y="3067050"/>
                  </a:lnTo>
                  <a:cubicBezTo>
                    <a:pt x="1612583" y="3067050"/>
                    <a:pt x="1699260" y="2980373"/>
                    <a:pt x="1700213" y="2873693"/>
                  </a:cubicBezTo>
                  <a:lnTo>
                    <a:pt x="1700213" y="194310"/>
                  </a:lnTo>
                  <a:cubicBezTo>
                    <a:pt x="1700213" y="87630"/>
                    <a:pt x="1613535" y="952"/>
                    <a:pt x="1506855" y="0"/>
                  </a:cubicBezTo>
                  <a:lnTo>
                    <a:pt x="194310" y="0"/>
                  </a:lnTo>
                  <a:cubicBezTo>
                    <a:pt x="87630" y="0"/>
                    <a:pt x="953" y="86677"/>
                    <a:pt x="0" y="194310"/>
                  </a:cubicBezTo>
                  <a:lnTo>
                    <a:pt x="0" y="2874645"/>
                  </a:lnTo>
                  <a:cubicBezTo>
                    <a:pt x="0" y="2981325"/>
                    <a:pt x="86678" y="3068003"/>
                    <a:pt x="194310" y="3068003"/>
                  </a:cubicBezTo>
                  <a:lnTo>
                    <a:pt x="351473" y="3068003"/>
                  </a:lnTo>
                  <a:cubicBezTo>
                    <a:pt x="309563" y="3138488"/>
                    <a:pt x="276225" y="3213735"/>
                    <a:pt x="250508" y="3292793"/>
                  </a:cubicBezTo>
                  <a:cubicBezTo>
                    <a:pt x="172403" y="3537585"/>
                    <a:pt x="199073" y="3769995"/>
                    <a:pt x="330517" y="3965258"/>
                  </a:cubicBezTo>
                  <a:cubicBezTo>
                    <a:pt x="373380" y="4029075"/>
                    <a:pt x="397192" y="4103370"/>
                    <a:pt x="397192" y="4179570"/>
                  </a:cubicBezTo>
                  <a:lnTo>
                    <a:pt x="397192" y="4304348"/>
                  </a:lnTo>
                  <a:cubicBezTo>
                    <a:pt x="397192" y="4333875"/>
                    <a:pt x="421005" y="4357688"/>
                    <a:pt x="450533" y="4357688"/>
                  </a:cubicBezTo>
                  <a:lnTo>
                    <a:pt x="1633538" y="4357688"/>
                  </a:lnTo>
                  <a:cubicBezTo>
                    <a:pt x="1663065" y="4357688"/>
                    <a:pt x="1686877" y="4333875"/>
                    <a:pt x="1686877" y="4304348"/>
                  </a:cubicBezTo>
                  <a:lnTo>
                    <a:pt x="1686877" y="3971925"/>
                  </a:lnTo>
                  <a:cubicBezTo>
                    <a:pt x="1686877" y="3895725"/>
                    <a:pt x="1710690" y="3822383"/>
                    <a:pt x="1753552" y="3759518"/>
                  </a:cubicBezTo>
                  <a:cubicBezTo>
                    <a:pt x="1812608" y="3673793"/>
                    <a:pt x="1921193" y="3486150"/>
                    <a:pt x="1983105" y="3201353"/>
                  </a:cubicBezTo>
                  <a:cubicBezTo>
                    <a:pt x="2025015" y="3007995"/>
                    <a:pt x="2005965" y="2807018"/>
                    <a:pt x="1929765" y="2624138"/>
                  </a:cubicBezTo>
                  <a:cubicBezTo>
                    <a:pt x="1911668" y="2581275"/>
                    <a:pt x="1892618" y="2537460"/>
                    <a:pt x="1872615" y="249650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79" name="Groupe 178">
              <a:extLst>
                <a:ext uri="{FF2B5EF4-FFF2-40B4-BE49-F238E27FC236}">
                  <a16:creationId xmlns:a16="http://schemas.microsoft.com/office/drawing/2014/main" id="{A4C68E0E-0C2C-462E-84F5-24C09585D0F0}"/>
                </a:ext>
              </a:extLst>
            </p:cNvPr>
            <p:cNvGrpSpPr/>
            <p:nvPr/>
          </p:nvGrpSpPr>
          <p:grpSpPr>
            <a:xfrm rot="10800000">
              <a:off x="7389970" y="5279533"/>
              <a:ext cx="348207" cy="118264"/>
              <a:chOff x="7389970" y="5279533"/>
              <a:chExt cx="348207" cy="118264"/>
            </a:xfrm>
          </p:grpSpPr>
          <p:sp>
            <p:nvSpPr>
              <p:cNvPr id="180" name="Forme libre 17">
                <a:extLst>
                  <a:ext uri="{FF2B5EF4-FFF2-40B4-BE49-F238E27FC236}">
                    <a16:creationId xmlns:a16="http://schemas.microsoft.com/office/drawing/2014/main" id="{6B22F344-745D-4E1C-AD99-4856947A7E5C}"/>
                  </a:ext>
                </a:extLst>
              </p:cNvPr>
              <p:cNvSpPr/>
              <p:nvPr/>
            </p:nvSpPr>
            <p:spPr>
              <a:xfrm rot="16200000">
                <a:off x="7668438" y="5328058"/>
                <a:ext cx="115581" cy="23897"/>
              </a:xfrm>
              <a:custGeom>
                <a:avLst/>
                <a:gdLst>
                  <a:gd name="connsiteX0" fmla="*/ 451485 w 451484"/>
                  <a:gd name="connsiteY0" fmla="*/ 93345 h 93345"/>
                  <a:gd name="connsiteX1" fmla="*/ 62865 w 451484"/>
                  <a:gd name="connsiteY1" fmla="*/ 93345 h 93345"/>
                  <a:gd name="connsiteX2" fmla="*/ 0 w 451484"/>
                  <a:gd name="connsiteY2" fmla="*/ 0 h 93345"/>
                  <a:gd name="connsiteX3" fmla="*/ 451485 w 451484"/>
                  <a:gd name="connsiteY3" fmla="*/ 0 h 93345"/>
                  <a:gd name="connsiteX4" fmla="*/ 451485 w 451484"/>
                  <a:gd name="connsiteY4" fmla="*/ 93345 h 93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1484" h="93345">
                    <a:moveTo>
                      <a:pt x="451485" y="93345"/>
                    </a:moveTo>
                    <a:lnTo>
                      <a:pt x="62865" y="93345"/>
                    </a:lnTo>
                    <a:lnTo>
                      <a:pt x="0" y="0"/>
                    </a:lnTo>
                    <a:lnTo>
                      <a:pt x="451485" y="0"/>
                    </a:lnTo>
                    <a:lnTo>
                      <a:pt x="451485" y="9334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1" name="Forme libre 19">
                <a:extLst>
                  <a:ext uri="{FF2B5EF4-FFF2-40B4-BE49-F238E27FC236}">
                    <a16:creationId xmlns:a16="http://schemas.microsoft.com/office/drawing/2014/main" id="{EFFF8E02-27C0-49B9-9FB4-51D558C14AE7}"/>
                  </a:ext>
                </a:extLst>
              </p:cNvPr>
              <p:cNvSpPr/>
              <p:nvPr/>
            </p:nvSpPr>
            <p:spPr>
              <a:xfrm rot="16200000">
                <a:off x="7604430" y="5299163"/>
                <a:ext cx="113387" cy="75103"/>
              </a:xfrm>
              <a:custGeom>
                <a:avLst/>
                <a:gdLst>
                  <a:gd name="connsiteX0" fmla="*/ 442913 w 442912"/>
                  <a:gd name="connsiteY0" fmla="*/ 150495 h 293370"/>
                  <a:gd name="connsiteX1" fmla="*/ 358140 w 442912"/>
                  <a:gd name="connsiteY1" fmla="*/ 293370 h 293370"/>
                  <a:gd name="connsiteX2" fmla="*/ 298133 w 442912"/>
                  <a:gd name="connsiteY2" fmla="*/ 224790 h 293370"/>
                  <a:gd name="connsiteX3" fmla="*/ 356235 w 442912"/>
                  <a:gd name="connsiteY3" fmla="*/ 156210 h 293370"/>
                  <a:gd name="connsiteX4" fmla="*/ 286703 w 442912"/>
                  <a:gd name="connsiteY4" fmla="*/ 91440 h 293370"/>
                  <a:gd name="connsiteX5" fmla="*/ 219075 w 442912"/>
                  <a:gd name="connsiteY5" fmla="*/ 166688 h 293370"/>
                  <a:gd name="connsiteX6" fmla="*/ 227648 w 442912"/>
                  <a:gd name="connsiteY6" fmla="*/ 215265 h 293370"/>
                  <a:gd name="connsiteX7" fmla="*/ 82867 w 442912"/>
                  <a:gd name="connsiteY7" fmla="*/ 144780 h 293370"/>
                  <a:gd name="connsiteX8" fmla="*/ 82867 w 442912"/>
                  <a:gd name="connsiteY8" fmla="*/ 280035 h 293370"/>
                  <a:gd name="connsiteX9" fmla="*/ 0 w 442912"/>
                  <a:gd name="connsiteY9" fmla="*/ 280035 h 293370"/>
                  <a:gd name="connsiteX10" fmla="*/ 0 w 442912"/>
                  <a:gd name="connsiteY10" fmla="*/ 2858 h 293370"/>
                  <a:gd name="connsiteX11" fmla="*/ 167640 w 442912"/>
                  <a:gd name="connsiteY11" fmla="*/ 84772 h 293370"/>
                  <a:gd name="connsiteX12" fmla="*/ 295275 w 442912"/>
                  <a:gd name="connsiteY12" fmla="*/ 0 h 293370"/>
                  <a:gd name="connsiteX13" fmla="*/ 442913 w 442912"/>
                  <a:gd name="connsiteY13" fmla="*/ 150495 h 293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2912" h="293370">
                    <a:moveTo>
                      <a:pt x="442913" y="150495"/>
                    </a:moveTo>
                    <a:cubicBezTo>
                      <a:pt x="442913" y="218122"/>
                      <a:pt x="403860" y="263842"/>
                      <a:pt x="358140" y="293370"/>
                    </a:cubicBezTo>
                    <a:lnTo>
                      <a:pt x="298133" y="224790"/>
                    </a:lnTo>
                    <a:cubicBezTo>
                      <a:pt x="325755" y="213360"/>
                      <a:pt x="356235" y="196215"/>
                      <a:pt x="356235" y="156210"/>
                    </a:cubicBezTo>
                    <a:cubicBezTo>
                      <a:pt x="356235" y="117158"/>
                      <a:pt x="327660" y="91440"/>
                      <a:pt x="286703" y="91440"/>
                    </a:cubicBezTo>
                    <a:cubicBezTo>
                      <a:pt x="258128" y="91440"/>
                      <a:pt x="219075" y="111442"/>
                      <a:pt x="219075" y="166688"/>
                    </a:cubicBezTo>
                    <a:cubicBezTo>
                      <a:pt x="219075" y="181928"/>
                      <a:pt x="223838" y="205740"/>
                      <a:pt x="227648" y="215265"/>
                    </a:cubicBezTo>
                    <a:lnTo>
                      <a:pt x="82867" y="144780"/>
                    </a:lnTo>
                    <a:lnTo>
                      <a:pt x="82867" y="280035"/>
                    </a:lnTo>
                    <a:lnTo>
                      <a:pt x="0" y="280035"/>
                    </a:lnTo>
                    <a:lnTo>
                      <a:pt x="0" y="2858"/>
                    </a:lnTo>
                    <a:lnTo>
                      <a:pt x="167640" y="84772"/>
                    </a:lnTo>
                    <a:cubicBezTo>
                      <a:pt x="180975" y="49530"/>
                      <a:pt x="215265" y="0"/>
                      <a:pt x="295275" y="0"/>
                    </a:cubicBezTo>
                    <a:cubicBezTo>
                      <a:pt x="381000" y="0"/>
                      <a:pt x="442913" y="69533"/>
                      <a:pt x="442913" y="15049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2" name="Forme libre 20">
                <a:extLst>
                  <a:ext uri="{FF2B5EF4-FFF2-40B4-BE49-F238E27FC236}">
                    <a16:creationId xmlns:a16="http://schemas.microsoft.com/office/drawing/2014/main" id="{6410E6D2-A82E-4664-8593-D80F6ADDFB86}"/>
                  </a:ext>
                </a:extLst>
              </p:cNvPr>
              <p:cNvSpPr/>
              <p:nvPr/>
            </p:nvSpPr>
            <p:spPr>
              <a:xfrm rot="16200000">
                <a:off x="7518232" y="5298309"/>
                <a:ext cx="113387" cy="75835"/>
              </a:xfrm>
              <a:custGeom>
                <a:avLst/>
                <a:gdLst>
                  <a:gd name="connsiteX0" fmla="*/ 81915 w 442912"/>
                  <a:gd name="connsiteY0" fmla="*/ 41910 h 296227"/>
                  <a:gd name="connsiteX1" fmla="*/ 81915 w 442912"/>
                  <a:gd name="connsiteY1" fmla="*/ 156210 h 296227"/>
                  <a:gd name="connsiteX2" fmla="*/ 153353 w 442912"/>
                  <a:gd name="connsiteY2" fmla="*/ 159067 h 296227"/>
                  <a:gd name="connsiteX3" fmla="*/ 152400 w 442912"/>
                  <a:gd name="connsiteY3" fmla="*/ 141922 h 296227"/>
                  <a:gd name="connsiteX4" fmla="*/ 295275 w 442912"/>
                  <a:gd name="connsiteY4" fmla="*/ 2858 h 296227"/>
                  <a:gd name="connsiteX5" fmla="*/ 442913 w 442912"/>
                  <a:gd name="connsiteY5" fmla="*/ 153353 h 296227"/>
                  <a:gd name="connsiteX6" fmla="*/ 358140 w 442912"/>
                  <a:gd name="connsiteY6" fmla="*/ 296228 h 296227"/>
                  <a:gd name="connsiteX7" fmla="*/ 298133 w 442912"/>
                  <a:gd name="connsiteY7" fmla="*/ 227647 h 296227"/>
                  <a:gd name="connsiteX8" fmla="*/ 356235 w 442912"/>
                  <a:gd name="connsiteY8" fmla="*/ 159067 h 296227"/>
                  <a:gd name="connsiteX9" fmla="*/ 286703 w 442912"/>
                  <a:gd name="connsiteY9" fmla="*/ 94297 h 296227"/>
                  <a:gd name="connsiteX10" fmla="*/ 216218 w 442912"/>
                  <a:gd name="connsiteY10" fmla="*/ 171450 h 296227"/>
                  <a:gd name="connsiteX11" fmla="*/ 240030 w 442912"/>
                  <a:gd name="connsiteY11" fmla="*/ 250508 h 296227"/>
                  <a:gd name="connsiteX12" fmla="*/ 0 w 442912"/>
                  <a:gd name="connsiteY12" fmla="*/ 235267 h 296227"/>
                  <a:gd name="connsiteX13" fmla="*/ 0 w 442912"/>
                  <a:gd name="connsiteY13" fmla="*/ 0 h 296227"/>
                  <a:gd name="connsiteX14" fmla="*/ 81915 w 442912"/>
                  <a:gd name="connsiteY14" fmla="*/ 41910 h 296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42912" h="296227">
                    <a:moveTo>
                      <a:pt x="81915" y="41910"/>
                    </a:moveTo>
                    <a:lnTo>
                      <a:pt x="81915" y="156210"/>
                    </a:lnTo>
                    <a:lnTo>
                      <a:pt x="153353" y="159067"/>
                    </a:lnTo>
                    <a:cubicBezTo>
                      <a:pt x="152400" y="154305"/>
                      <a:pt x="152400" y="146685"/>
                      <a:pt x="152400" y="141922"/>
                    </a:cubicBezTo>
                    <a:cubicBezTo>
                      <a:pt x="152400" y="62865"/>
                      <a:pt x="215265" y="2858"/>
                      <a:pt x="295275" y="2858"/>
                    </a:cubicBezTo>
                    <a:cubicBezTo>
                      <a:pt x="380047" y="2858"/>
                      <a:pt x="442913" y="72390"/>
                      <a:pt x="442913" y="153353"/>
                    </a:cubicBezTo>
                    <a:cubicBezTo>
                      <a:pt x="442913" y="220980"/>
                      <a:pt x="403860" y="266700"/>
                      <a:pt x="358140" y="296228"/>
                    </a:cubicBezTo>
                    <a:lnTo>
                      <a:pt x="298133" y="227647"/>
                    </a:lnTo>
                    <a:cubicBezTo>
                      <a:pt x="325755" y="216217"/>
                      <a:pt x="356235" y="199072"/>
                      <a:pt x="356235" y="159067"/>
                    </a:cubicBezTo>
                    <a:cubicBezTo>
                      <a:pt x="356235" y="120015"/>
                      <a:pt x="327660" y="94297"/>
                      <a:pt x="286703" y="94297"/>
                    </a:cubicBezTo>
                    <a:cubicBezTo>
                      <a:pt x="258128" y="94297"/>
                      <a:pt x="216218" y="117158"/>
                      <a:pt x="216218" y="171450"/>
                    </a:cubicBezTo>
                    <a:cubicBezTo>
                      <a:pt x="216218" y="202883"/>
                      <a:pt x="227648" y="228600"/>
                      <a:pt x="240030" y="250508"/>
                    </a:cubicBezTo>
                    <a:lnTo>
                      <a:pt x="0" y="235267"/>
                    </a:lnTo>
                    <a:lnTo>
                      <a:pt x="0" y="0"/>
                    </a:lnTo>
                    <a:lnTo>
                      <a:pt x="81915" y="4191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3" name="Forme libre 21">
                <a:extLst>
                  <a:ext uri="{FF2B5EF4-FFF2-40B4-BE49-F238E27FC236}">
                    <a16:creationId xmlns:a16="http://schemas.microsoft.com/office/drawing/2014/main" id="{0364F7F7-4420-489C-ABCD-94B1C5AA07D8}"/>
                  </a:ext>
                </a:extLst>
              </p:cNvPr>
              <p:cNvSpPr/>
              <p:nvPr/>
            </p:nvSpPr>
            <p:spPr>
              <a:xfrm rot="16200000">
                <a:off x="7382533" y="5287946"/>
                <a:ext cx="115337" cy="100463"/>
              </a:xfrm>
              <a:custGeom>
                <a:avLst/>
                <a:gdLst>
                  <a:gd name="connsiteX0" fmla="*/ 125730 w 450532"/>
                  <a:gd name="connsiteY0" fmla="*/ 31433 h 392429"/>
                  <a:gd name="connsiteX1" fmla="*/ 84773 w 450532"/>
                  <a:gd name="connsiteY1" fmla="*/ 136208 h 392429"/>
                  <a:gd name="connsiteX2" fmla="*/ 153353 w 450532"/>
                  <a:gd name="connsiteY2" fmla="*/ 225743 h 392429"/>
                  <a:gd name="connsiteX3" fmla="*/ 153353 w 450532"/>
                  <a:gd name="connsiteY3" fmla="*/ 68580 h 392429"/>
                  <a:gd name="connsiteX4" fmla="*/ 213360 w 450532"/>
                  <a:gd name="connsiteY4" fmla="*/ 86678 h 392429"/>
                  <a:gd name="connsiteX5" fmla="*/ 213360 w 450532"/>
                  <a:gd name="connsiteY5" fmla="*/ 237173 h 392429"/>
                  <a:gd name="connsiteX6" fmla="*/ 227648 w 450532"/>
                  <a:gd name="connsiteY6" fmla="*/ 237173 h 392429"/>
                  <a:gd name="connsiteX7" fmla="*/ 240983 w 450532"/>
                  <a:gd name="connsiteY7" fmla="*/ 237173 h 392429"/>
                  <a:gd name="connsiteX8" fmla="*/ 240983 w 450532"/>
                  <a:gd name="connsiteY8" fmla="*/ 90488 h 392429"/>
                  <a:gd name="connsiteX9" fmla="*/ 300990 w 450532"/>
                  <a:gd name="connsiteY9" fmla="*/ 107633 h 392429"/>
                  <a:gd name="connsiteX10" fmla="*/ 300990 w 450532"/>
                  <a:gd name="connsiteY10" fmla="*/ 225743 h 392429"/>
                  <a:gd name="connsiteX11" fmla="*/ 367665 w 450532"/>
                  <a:gd name="connsiteY11" fmla="*/ 128588 h 392429"/>
                  <a:gd name="connsiteX12" fmla="*/ 320040 w 450532"/>
                  <a:gd name="connsiteY12" fmla="*/ 20003 h 392429"/>
                  <a:gd name="connsiteX13" fmla="*/ 413385 w 450532"/>
                  <a:gd name="connsiteY13" fmla="*/ 20003 h 392429"/>
                  <a:gd name="connsiteX14" fmla="*/ 450533 w 450532"/>
                  <a:gd name="connsiteY14" fmla="*/ 140970 h 392429"/>
                  <a:gd name="connsiteX15" fmla="*/ 299085 w 450532"/>
                  <a:gd name="connsiteY15" fmla="*/ 322898 h 392429"/>
                  <a:gd name="connsiteX16" fmla="*/ 299085 w 450532"/>
                  <a:gd name="connsiteY16" fmla="*/ 392430 h 392429"/>
                  <a:gd name="connsiteX17" fmla="*/ 239078 w 450532"/>
                  <a:gd name="connsiteY17" fmla="*/ 374333 h 392429"/>
                  <a:gd name="connsiteX18" fmla="*/ 239078 w 450532"/>
                  <a:gd name="connsiteY18" fmla="*/ 332423 h 392429"/>
                  <a:gd name="connsiteX19" fmla="*/ 225742 w 450532"/>
                  <a:gd name="connsiteY19" fmla="*/ 332423 h 392429"/>
                  <a:gd name="connsiteX20" fmla="*/ 212408 w 450532"/>
                  <a:gd name="connsiteY20" fmla="*/ 332423 h 392429"/>
                  <a:gd name="connsiteX21" fmla="*/ 212408 w 450532"/>
                  <a:gd name="connsiteY21" fmla="*/ 392430 h 392429"/>
                  <a:gd name="connsiteX22" fmla="*/ 152400 w 450532"/>
                  <a:gd name="connsiteY22" fmla="*/ 374333 h 392429"/>
                  <a:gd name="connsiteX23" fmla="*/ 152400 w 450532"/>
                  <a:gd name="connsiteY23" fmla="*/ 322898 h 392429"/>
                  <a:gd name="connsiteX24" fmla="*/ 0 w 450532"/>
                  <a:gd name="connsiteY24" fmla="*/ 139065 h 392429"/>
                  <a:gd name="connsiteX25" fmla="*/ 47625 w 450532"/>
                  <a:gd name="connsiteY25" fmla="*/ 0 h 392429"/>
                  <a:gd name="connsiteX26" fmla="*/ 125730 w 450532"/>
                  <a:gd name="connsiteY26" fmla="*/ 31433 h 392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0532" h="392429">
                    <a:moveTo>
                      <a:pt x="125730" y="31433"/>
                    </a:moveTo>
                    <a:cubicBezTo>
                      <a:pt x="95250" y="72390"/>
                      <a:pt x="84773" y="106680"/>
                      <a:pt x="84773" y="136208"/>
                    </a:cubicBezTo>
                    <a:cubicBezTo>
                      <a:pt x="84773" y="187643"/>
                      <a:pt x="116205" y="213360"/>
                      <a:pt x="153353" y="225743"/>
                    </a:cubicBezTo>
                    <a:lnTo>
                      <a:pt x="153353" y="68580"/>
                    </a:lnTo>
                    <a:lnTo>
                      <a:pt x="213360" y="86678"/>
                    </a:lnTo>
                    <a:lnTo>
                      <a:pt x="213360" y="237173"/>
                    </a:lnTo>
                    <a:cubicBezTo>
                      <a:pt x="218123" y="237173"/>
                      <a:pt x="222885" y="237173"/>
                      <a:pt x="227648" y="237173"/>
                    </a:cubicBezTo>
                    <a:cubicBezTo>
                      <a:pt x="232410" y="237173"/>
                      <a:pt x="236220" y="237173"/>
                      <a:pt x="240983" y="237173"/>
                    </a:cubicBezTo>
                    <a:lnTo>
                      <a:pt x="240983" y="90488"/>
                    </a:lnTo>
                    <a:lnTo>
                      <a:pt x="300990" y="107633"/>
                    </a:lnTo>
                    <a:lnTo>
                      <a:pt x="300990" y="225743"/>
                    </a:lnTo>
                    <a:cubicBezTo>
                      <a:pt x="340042" y="211455"/>
                      <a:pt x="367665" y="180975"/>
                      <a:pt x="367665" y="128588"/>
                    </a:cubicBezTo>
                    <a:cubicBezTo>
                      <a:pt x="367665" y="102870"/>
                      <a:pt x="360045" y="58103"/>
                      <a:pt x="320040" y="20003"/>
                    </a:cubicBezTo>
                    <a:lnTo>
                      <a:pt x="413385" y="20003"/>
                    </a:lnTo>
                    <a:cubicBezTo>
                      <a:pt x="446723" y="67628"/>
                      <a:pt x="450533" y="115253"/>
                      <a:pt x="450533" y="140970"/>
                    </a:cubicBezTo>
                    <a:cubicBezTo>
                      <a:pt x="450533" y="239078"/>
                      <a:pt x="381952" y="300038"/>
                      <a:pt x="299085" y="322898"/>
                    </a:cubicBezTo>
                    <a:lnTo>
                      <a:pt x="299085" y="392430"/>
                    </a:lnTo>
                    <a:lnTo>
                      <a:pt x="239078" y="374333"/>
                    </a:lnTo>
                    <a:lnTo>
                      <a:pt x="239078" y="332423"/>
                    </a:lnTo>
                    <a:cubicBezTo>
                      <a:pt x="234315" y="332423"/>
                      <a:pt x="230505" y="332423"/>
                      <a:pt x="225742" y="332423"/>
                    </a:cubicBezTo>
                    <a:cubicBezTo>
                      <a:pt x="220980" y="332423"/>
                      <a:pt x="217170" y="332423"/>
                      <a:pt x="212408" y="332423"/>
                    </a:cubicBezTo>
                    <a:lnTo>
                      <a:pt x="212408" y="392430"/>
                    </a:lnTo>
                    <a:lnTo>
                      <a:pt x="152400" y="374333"/>
                    </a:lnTo>
                    <a:lnTo>
                      <a:pt x="152400" y="322898"/>
                    </a:lnTo>
                    <a:cubicBezTo>
                      <a:pt x="68580" y="300038"/>
                      <a:pt x="0" y="239078"/>
                      <a:pt x="0" y="139065"/>
                    </a:cubicBezTo>
                    <a:cubicBezTo>
                      <a:pt x="0" y="80010"/>
                      <a:pt x="23813" y="34290"/>
                      <a:pt x="47625" y="0"/>
                    </a:cubicBezTo>
                    <a:lnTo>
                      <a:pt x="125730" y="31433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sp>
        <p:nvSpPr>
          <p:cNvPr id="185" name="Rectangle 184">
            <a:extLst>
              <a:ext uri="{FF2B5EF4-FFF2-40B4-BE49-F238E27FC236}">
                <a16:creationId xmlns:a16="http://schemas.microsoft.com/office/drawing/2014/main" id="{95650A8B-BA2E-4D0B-ACF6-E3B5997BC44F}"/>
              </a:ext>
            </a:extLst>
          </p:cNvPr>
          <p:cNvSpPr/>
          <p:nvPr/>
        </p:nvSpPr>
        <p:spPr>
          <a:xfrm>
            <a:off x="589798" y="2852516"/>
            <a:ext cx="753786" cy="28623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defTabSz="415677">
              <a:lnSpc>
                <a:spcPct val="90000"/>
              </a:lnSpc>
            </a:pPr>
            <a:r>
              <a:rPr lang="fr-FR" sz="1400" b="1" dirty="0">
                <a:latin typeface="DINPro-Light" panose="020B0504020101010102" pitchFamily="34" charset="0"/>
                <a:ea typeface="Arial" charset="0"/>
                <a:cs typeface="DINPro-Light" panose="020B0504020101010102" pitchFamily="34" charset="0"/>
              </a:rPr>
              <a:t>SINON</a:t>
            </a:r>
            <a:r>
              <a:rPr lang="fr-FR" sz="1400" b="1" dirty="0">
                <a:latin typeface="DINPro-Bold" panose="020B0504020101020102" pitchFamily="34" charset="0"/>
                <a:ea typeface="Arial" charset="0"/>
                <a:cs typeface="DINPro-Bold" panose="020B0504020101020102" pitchFamily="34" charset="0"/>
              </a:rPr>
              <a:t> </a:t>
            </a:r>
          </a:p>
        </p:txBody>
      </p:sp>
      <p:sp>
        <p:nvSpPr>
          <p:cNvPr id="186" name="ZoneTexte 185">
            <a:extLst>
              <a:ext uri="{FF2B5EF4-FFF2-40B4-BE49-F238E27FC236}">
                <a16:creationId xmlns:a16="http://schemas.microsoft.com/office/drawing/2014/main" id="{AF1CF431-E6B6-48E3-879D-4986F28F9650}"/>
              </a:ext>
            </a:extLst>
          </p:cNvPr>
          <p:cNvSpPr txBox="1"/>
          <p:nvPr/>
        </p:nvSpPr>
        <p:spPr>
          <a:xfrm>
            <a:off x="3757100" y="1481163"/>
            <a:ext cx="358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5677">
              <a:lnSpc>
                <a:spcPct val="90000"/>
              </a:lnSpc>
            </a:pPr>
            <a:r>
              <a:rPr lang="fr-FR" sz="2000" b="1" dirty="0">
                <a:solidFill>
                  <a:schemeClr val="tx2"/>
                </a:solidFill>
                <a:latin typeface="DINPro-Bold" panose="020B0504020101020102" pitchFamily="34" charset="0"/>
              </a:rPr>
              <a:t>À partir de NOVEMBRE 2021*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BB541393-6B05-4178-B4A6-99715EC56EC4}"/>
              </a:ext>
            </a:extLst>
          </p:cNvPr>
          <p:cNvSpPr/>
          <p:nvPr/>
        </p:nvSpPr>
        <p:spPr>
          <a:xfrm>
            <a:off x="345237" y="4155976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DINPro-Light" panose="020B0504020101010102" pitchFamily="34" charset="0"/>
                <a:cs typeface="DINPro-Light" panose="020B0504020101010102" pitchFamily="34" charset="0"/>
              </a:rPr>
              <a:t>*2024 : obligation de marquage 3PMSF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47974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Image 109">
            <a:extLst>
              <a:ext uri="{FF2B5EF4-FFF2-40B4-BE49-F238E27FC236}">
                <a16:creationId xmlns:a16="http://schemas.microsoft.com/office/drawing/2014/main" id="{9ECD6B39-EBAB-8D4D-98C7-E0419AF8B3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160168"/>
          </a:xfrm>
          <a:prstGeom prst="rect">
            <a:avLst/>
          </a:prstGeom>
        </p:spPr>
      </p:pic>
      <p:sp>
        <p:nvSpPr>
          <p:cNvPr id="111" name="Rectangle 110">
            <a:extLst>
              <a:ext uri="{FF2B5EF4-FFF2-40B4-BE49-F238E27FC236}">
                <a16:creationId xmlns:a16="http://schemas.microsoft.com/office/drawing/2014/main" id="{81B3E004-B1B0-274A-AAC8-B93C01A4D5FE}"/>
              </a:ext>
            </a:extLst>
          </p:cNvPr>
          <p:cNvSpPr/>
          <p:nvPr/>
        </p:nvSpPr>
        <p:spPr>
          <a:xfrm rot="10800000">
            <a:off x="0" y="0"/>
            <a:ext cx="12192000" cy="61601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BA1715B-F481-A740-8B48-7352E78054D3}"/>
              </a:ext>
            </a:extLst>
          </p:cNvPr>
          <p:cNvSpPr/>
          <p:nvPr/>
        </p:nvSpPr>
        <p:spPr>
          <a:xfrm>
            <a:off x="316522" y="1304925"/>
            <a:ext cx="11715057" cy="440606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2540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144900B5-ED5E-F940-B8D9-DDAC29271C4A}"/>
              </a:ext>
            </a:extLst>
          </p:cNvPr>
          <p:cNvSpPr/>
          <p:nvPr/>
        </p:nvSpPr>
        <p:spPr>
          <a:xfrm rot="5400000">
            <a:off x="2106596" y="-492528"/>
            <a:ext cx="2414338" cy="59982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C9E5BAB5-5846-7942-BB22-AB9D70B8C280}"/>
              </a:ext>
            </a:extLst>
          </p:cNvPr>
          <p:cNvSpPr/>
          <p:nvPr/>
        </p:nvSpPr>
        <p:spPr>
          <a:xfrm rot="5400000">
            <a:off x="2295091" y="1709249"/>
            <a:ext cx="2037347" cy="5998216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595A5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84" name="Titel 1">
            <a:extLst>
              <a:ext uri="{FF2B5EF4-FFF2-40B4-BE49-F238E27FC236}">
                <a16:creationId xmlns:a16="http://schemas.microsoft.com/office/drawing/2014/main" id="{89776019-4C2F-504C-8EC5-5612C7C10EA7}"/>
              </a:ext>
            </a:extLst>
          </p:cNvPr>
          <p:cNvSpPr txBox="1">
            <a:spLocks/>
          </p:cNvSpPr>
          <p:nvPr/>
        </p:nvSpPr>
        <p:spPr>
          <a:xfrm>
            <a:off x="234000" y="396000"/>
            <a:ext cx="9086385" cy="448900"/>
          </a:xfrm>
          <a:prstGeom prst="rect">
            <a:avLst/>
          </a:prstGeom>
        </p:spPr>
        <p:txBody>
          <a:bodyPr lIns="9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DINPro-Bold" panose="020B0504020101020102" pitchFamily="34" charset="0"/>
                <a:ea typeface="+mj-ea"/>
                <a:cs typeface="DINPro-Bold" panose="020B0504020101020102" pitchFamily="34" charset="0"/>
              </a:defRPr>
            </a:lvl1pPr>
          </a:lstStyle>
          <a:p>
            <a:r>
              <a:rPr lang="nl-BE" dirty="0"/>
              <a:t>Qu’est-ce qu’un pneu hiver ?</a:t>
            </a:r>
            <a:endParaRPr lang="en-GB" dirty="0"/>
          </a:p>
        </p:txBody>
      </p:sp>
      <p:sp>
        <p:nvSpPr>
          <p:cNvPr id="43" name="ZoneTexte 209">
            <a:extLst>
              <a:ext uri="{FF2B5EF4-FFF2-40B4-BE49-F238E27FC236}">
                <a16:creationId xmlns:a16="http://schemas.microsoft.com/office/drawing/2014/main" id="{7392B19A-6170-5A4C-AF04-9AF6CB9919A4}"/>
              </a:ext>
            </a:extLst>
          </p:cNvPr>
          <p:cNvSpPr txBox="1"/>
          <p:nvPr/>
        </p:nvSpPr>
        <p:spPr>
          <a:xfrm>
            <a:off x="2382424" y="1884066"/>
            <a:ext cx="4453467" cy="1329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15677">
              <a:lnSpc>
                <a:spcPct val="90000"/>
              </a:lnSpc>
            </a:pPr>
            <a:r>
              <a:rPr lang="fr-FR" sz="2400" cap="all" dirty="0">
                <a:solidFill>
                  <a:schemeClr val="bg1">
                    <a:lumMod val="95000"/>
                  </a:schemeClr>
                </a:solidFill>
                <a:latin typeface="DIN Pro Light" panose="020B0504020101010102" pitchFamily="34" charset="0"/>
                <a:ea typeface="Arial" charset="0"/>
                <a:cs typeface="DIN Pro Light" panose="020B0504020101010102" pitchFamily="34" charset="0"/>
              </a:rPr>
              <a:t>C’est un pneu </a:t>
            </a:r>
            <a:br>
              <a:rPr lang="fr-FR" sz="2400" cap="all" dirty="0">
                <a:solidFill>
                  <a:schemeClr val="bg1">
                    <a:lumMod val="95000"/>
                  </a:schemeClr>
                </a:solidFill>
                <a:latin typeface="DIN Pro Light" panose="020B0504020101010102" pitchFamily="34" charset="0"/>
                <a:ea typeface="Arial" charset="0"/>
                <a:cs typeface="DIN Pro Light" panose="020B0504020101010102" pitchFamily="34" charset="0"/>
              </a:rPr>
            </a:br>
            <a:r>
              <a:rPr lang="fr-FR" sz="2400" cap="all" dirty="0">
                <a:solidFill>
                  <a:schemeClr val="bg1">
                    <a:lumMod val="95000"/>
                  </a:schemeClr>
                </a:solidFill>
                <a:latin typeface="DIN Pro Light" panose="020B0504020101010102" pitchFamily="34" charset="0"/>
                <a:ea typeface="Arial" charset="0"/>
                <a:cs typeface="DIN Pro Light" panose="020B0504020101010102" pitchFamily="34" charset="0"/>
              </a:rPr>
              <a:t>homologué pour </a:t>
            </a:r>
            <a:br>
              <a:rPr lang="fr-FR" sz="2400" b="1" cap="all" dirty="0">
                <a:latin typeface="DINPro-Bold" panose="020B0504020101020102" pitchFamily="34" charset="0"/>
                <a:ea typeface="Arial" charset="0"/>
                <a:cs typeface="DINPro-Bold" panose="020B0504020101020102" pitchFamily="34" charset="0"/>
              </a:rPr>
            </a:br>
            <a:r>
              <a:rPr lang="fr-FR" sz="2400" b="1" cap="all" dirty="0">
                <a:solidFill>
                  <a:schemeClr val="bg1"/>
                </a:solidFill>
                <a:latin typeface="DINPro-Bold" panose="020B0504020101020102" pitchFamily="34" charset="0"/>
                <a:ea typeface="Arial" charset="0"/>
                <a:cs typeface="DINPro-Bold" panose="020B0504020101020102" pitchFamily="34" charset="0"/>
              </a:rPr>
              <a:t>rouler en conditions hivernales</a:t>
            </a:r>
          </a:p>
        </p:txBody>
      </p:sp>
      <p:pic>
        <p:nvPicPr>
          <p:cNvPr id="67" name="Graphique 215">
            <a:extLst>
              <a:ext uri="{FF2B5EF4-FFF2-40B4-BE49-F238E27FC236}">
                <a16:creationId xmlns:a16="http://schemas.microsoft.com/office/drawing/2014/main" id="{1AD5D184-7425-304C-BF19-30F82D830A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8422" y="3869303"/>
            <a:ext cx="939322" cy="939322"/>
          </a:xfrm>
          <a:prstGeom prst="rect">
            <a:avLst/>
          </a:prstGeom>
        </p:spPr>
      </p:pic>
      <p:pic>
        <p:nvPicPr>
          <p:cNvPr id="68" name="Graphique 216">
            <a:extLst>
              <a:ext uri="{FF2B5EF4-FFF2-40B4-BE49-F238E27FC236}">
                <a16:creationId xmlns:a16="http://schemas.microsoft.com/office/drawing/2014/main" id="{8978CD6E-B40E-9948-B4AE-545B05DEC1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5480" y="3989399"/>
            <a:ext cx="699130" cy="699130"/>
          </a:xfrm>
          <a:prstGeom prst="rect">
            <a:avLst/>
          </a:prstGeom>
        </p:spPr>
      </p:pic>
      <p:grpSp>
        <p:nvGrpSpPr>
          <p:cNvPr id="69" name="Groupe 217">
            <a:extLst>
              <a:ext uri="{FF2B5EF4-FFF2-40B4-BE49-F238E27FC236}">
                <a16:creationId xmlns:a16="http://schemas.microsoft.com/office/drawing/2014/main" id="{40C15DAC-3ADE-674F-A0AA-42684E422B0F}"/>
              </a:ext>
            </a:extLst>
          </p:cNvPr>
          <p:cNvGrpSpPr/>
          <p:nvPr/>
        </p:nvGrpSpPr>
        <p:grpSpPr>
          <a:xfrm>
            <a:off x="2881951" y="3971010"/>
            <a:ext cx="699131" cy="735908"/>
            <a:chOff x="1678630" y="3690652"/>
            <a:chExt cx="495300" cy="521355"/>
          </a:xfrm>
          <a:solidFill>
            <a:schemeClr val="bg1"/>
          </a:solidFill>
        </p:grpSpPr>
        <p:pic>
          <p:nvPicPr>
            <p:cNvPr id="70" name="Graphique 218">
              <a:extLst>
                <a:ext uri="{FF2B5EF4-FFF2-40B4-BE49-F238E27FC236}">
                  <a16:creationId xmlns:a16="http://schemas.microsoft.com/office/drawing/2014/main" id="{C9031BEB-727C-594B-BA15-5D5FA25CC6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t="59060"/>
            <a:stretch/>
          </p:blipFill>
          <p:spPr>
            <a:xfrm>
              <a:off x="1697170" y="4024829"/>
              <a:ext cx="457200" cy="187178"/>
            </a:xfrm>
            <a:prstGeom prst="rect">
              <a:avLst/>
            </a:prstGeom>
          </p:spPr>
        </p:pic>
        <p:pic>
          <p:nvPicPr>
            <p:cNvPr id="71" name="Graphique 219">
              <a:extLst>
                <a:ext uri="{FF2B5EF4-FFF2-40B4-BE49-F238E27FC236}">
                  <a16:creationId xmlns:a16="http://schemas.microsoft.com/office/drawing/2014/main" id="{87DF3B43-0B8E-A840-9349-4D93530B5D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t="740" b="32531"/>
            <a:stretch/>
          </p:blipFill>
          <p:spPr>
            <a:xfrm>
              <a:off x="1678630" y="3690652"/>
              <a:ext cx="495300" cy="330506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EAB534D-B76F-9B45-A282-F1A2FB51EA1D}"/>
              </a:ext>
            </a:extLst>
          </p:cNvPr>
          <p:cNvSpPr/>
          <p:nvPr/>
        </p:nvSpPr>
        <p:spPr>
          <a:xfrm>
            <a:off x="510402" y="4860513"/>
            <a:ext cx="1369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fr-FR" b="1" dirty="0">
                <a:solidFill>
                  <a:schemeClr val="bg1"/>
                </a:solidFill>
                <a:latin typeface="DINPro-Bold" panose="020B0504020101020102" pitchFamily="34" charset="0"/>
                <a:cs typeface="DINPro-Bold" panose="020B0504020101020102" pitchFamily="34" charset="0"/>
              </a:rPr>
              <a:t>Chaussées </a:t>
            </a:r>
            <a:br>
              <a:rPr lang="fr-FR" b="1" dirty="0">
                <a:solidFill>
                  <a:schemeClr val="bg1"/>
                </a:solidFill>
                <a:latin typeface="DINPro-Bold" panose="020B0504020101020102" pitchFamily="34" charset="0"/>
                <a:cs typeface="DINPro-Bold" panose="020B0504020101020102" pitchFamily="34" charset="0"/>
              </a:rPr>
            </a:br>
            <a:r>
              <a:rPr lang="fr-FR" b="1" dirty="0">
                <a:solidFill>
                  <a:schemeClr val="bg1"/>
                </a:solidFill>
                <a:latin typeface="DINPro-Bold" panose="020B0504020101020102" pitchFamily="34" charset="0"/>
                <a:cs typeface="DINPro-Bold" panose="020B0504020101020102" pitchFamily="34" charset="0"/>
              </a:rPr>
              <a:t>humides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F91490D-5F6A-D542-9185-28ED2D7A0C3C}"/>
              </a:ext>
            </a:extLst>
          </p:cNvPr>
          <p:cNvSpPr/>
          <p:nvPr/>
        </p:nvSpPr>
        <p:spPr>
          <a:xfrm>
            <a:off x="2584939" y="4860513"/>
            <a:ext cx="1369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fr-FR" b="1" dirty="0">
                <a:solidFill>
                  <a:schemeClr val="bg1"/>
                </a:solidFill>
                <a:latin typeface="DINPro-Bold" panose="020B0504020101020102" pitchFamily="34" charset="0"/>
                <a:cs typeface="DINPro-Bold" panose="020B0504020101020102" pitchFamily="34" charset="0"/>
              </a:rPr>
              <a:t>Chaussées </a:t>
            </a:r>
            <a:br>
              <a:rPr lang="fr-FR" b="1" dirty="0">
                <a:solidFill>
                  <a:schemeClr val="bg1"/>
                </a:solidFill>
                <a:latin typeface="DINPro-Bold" panose="020B0504020101020102" pitchFamily="34" charset="0"/>
                <a:cs typeface="DINPro-Bold" panose="020B0504020101020102" pitchFamily="34" charset="0"/>
              </a:rPr>
            </a:br>
            <a:r>
              <a:rPr lang="fr-FR" b="1" dirty="0">
                <a:solidFill>
                  <a:schemeClr val="bg1"/>
                </a:solidFill>
                <a:latin typeface="DINPro-Bold" panose="020B0504020101020102" pitchFamily="34" charset="0"/>
                <a:cs typeface="DINPro-Bold" panose="020B0504020101020102" pitchFamily="34" charset="0"/>
              </a:rPr>
              <a:t>enneigées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D2CFF26-C3EF-9044-A207-4874A1E7E59C}"/>
              </a:ext>
            </a:extLst>
          </p:cNvPr>
          <p:cNvSpPr/>
          <p:nvPr/>
        </p:nvSpPr>
        <p:spPr>
          <a:xfrm>
            <a:off x="4648200" y="4860513"/>
            <a:ext cx="1369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fr-FR" b="1" dirty="0">
                <a:solidFill>
                  <a:schemeClr val="bg1"/>
                </a:solidFill>
                <a:latin typeface="DINPro-Bold" panose="020B0504020101020102" pitchFamily="34" charset="0"/>
                <a:cs typeface="DINPro-Bold" panose="020B0504020101020102" pitchFamily="34" charset="0"/>
              </a:rPr>
              <a:t>Chaussées </a:t>
            </a:r>
            <a:br>
              <a:rPr lang="fr-FR" b="1" dirty="0">
                <a:solidFill>
                  <a:schemeClr val="bg1"/>
                </a:solidFill>
                <a:latin typeface="DINPro-Bold" panose="020B0504020101020102" pitchFamily="34" charset="0"/>
                <a:cs typeface="DINPro-Bold" panose="020B0504020101020102" pitchFamily="34" charset="0"/>
              </a:rPr>
            </a:br>
            <a:r>
              <a:rPr lang="fr-FR" b="1" dirty="0">
                <a:solidFill>
                  <a:schemeClr val="bg1"/>
                </a:solidFill>
                <a:latin typeface="DINPro-Bold" panose="020B0504020101020102" pitchFamily="34" charset="0"/>
                <a:cs typeface="DINPro-Bold" panose="020B0504020101020102" pitchFamily="34" charset="0"/>
              </a:rPr>
              <a:t>verglacées</a:t>
            </a:r>
          </a:p>
        </p:txBody>
      </p:sp>
      <p:pic>
        <p:nvPicPr>
          <p:cNvPr id="76" name="Image 75">
            <a:extLst>
              <a:ext uri="{FF2B5EF4-FFF2-40B4-BE49-F238E27FC236}">
                <a16:creationId xmlns:a16="http://schemas.microsoft.com/office/drawing/2014/main" id="{2440B7EE-7812-2843-B554-FED50EE085D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8675" y="4412238"/>
            <a:ext cx="2358483" cy="1088173"/>
          </a:xfrm>
          <a:prstGeom prst="rect">
            <a:avLst/>
          </a:prstGeom>
        </p:spPr>
      </p:pic>
      <p:sp>
        <p:nvSpPr>
          <p:cNvPr id="77" name="Ellipse 76">
            <a:extLst>
              <a:ext uri="{FF2B5EF4-FFF2-40B4-BE49-F238E27FC236}">
                <a16:creationId xmlns:a16="http://schemas.microsoft.com/office/drawing/2014/main" id="{1C676DFA-A586-2349-AA33-B9550635A35F}"/>
              </a:ext>
            </a:extLst>
          </p:cNvPr>
          <p:cNvSpPr/>
          <p:nvPr/>
        </p:nvSpPr>
        <p:spPr>
          <a:xfrm>
            <a:off x="7763313" y="4740129"/>
            <a:ext cx="432390" cy="43239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5D56AF13-04B9-7F4F-B05A-64D714339FDF}"/>
              </a:ext>
            </a:extLst>
          </p:cNvPr>
          <p:cNvSpPr/>
          <p:nvPr/>
        </p:nvSpPr>
        <p:spPr>
          <a:xfrm>
            <a:off x="10157214" y="4740129"/>
            <a:ext cx="432390" cy="43239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30AA43A7-11CF-7843-A95B-720502A12547}"/>
              </a:ext>
            </a:extLst>
          </p:cNvPr>
          <p:cNvSpPr/>
          <p:nvPr/>
        </p:nvSpPr>
        <p:spPr>
          <a:xfrm>
            <a:off x="8100197" y="2410025"/>
            <a:ext cx="432390" cy="4323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085F01FB-B273-1F40-8BD2-3ADC9B92F5C5}"/>
              </a:ext>
            </a:extLst>
          </p:cNvPr>
          <p:cNvSpPr/>
          <p:nvPr/>
        </p:nvSpPr>
        <p:spPr>
          <a:xfrm>
            <a:off x="9804288" y="2410025"/>
            <a:ext cx="432390" cy="4323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82" name="Image 81" descr="le symbole alpin">
            <a:extLst>
              <a:ext uri="{FF2B5EF4-FFF2-40B4-BE49-F238E27FC236}">
                <a16:creationId xmlns:a16="http://schemas.microsoft.com/office/drawing/2014/main" id="{FF43D231-1E02-CD4D-93C4-1BB391227C40}"/>
              </a:ext>
            </a:extLst>
          </p:cNvPr>
          <p:cNvPicPr/>
          <p:nvPr/>
        </p:nvPicPr>
        <p:blipFill rotWithShape="1"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347"/>
          <a:stretch/>
        </p:blipFill>
        <p:spPr bwMode="auto">
          <a:xfrm>
            <a:off x="9387263" y="3012943"/>
            <a:ext cx="1266441" cy="12040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3" name="Groupe 82">
            <a:extLst>
              <a:ext uri="{FF2B5EF4-FFF2-40B4-BE49-F238E27FC236}">
                <a16:creationId xmlns:a16="http://schemas.microsoft.com/office/drawing/2014/main" id="{05CF57CC-9776-DF48-8DA1-0AF7C2FBDC18}"/>
              </a:ext>
            </a:extLst>
          </p:cNvPr>
          <p:cNvGrpSpPr/>
          <p:nvPr/>
        </p:nvGrpSpPr>
        <p:grpSpPr>
          <a:xfrm>
            <a:off x="7845135" y="3122055"/>
            <a:ext cx="942515" cy="924035"/>
            <a:chOff x="10636899" y="3331029"/>
            <a:chExt cx="2519264" cy="2469868"/>
          </a:xfrm>
        </p:grpSpPr>
        <p:sp>
          <p:nvSpPr>
            <p:cNvPr id="89" name="Rectangle à coins arrondis 224">
              <a:extLst>
                <a:ext uri="{FF2B5EF4-FFF2-40B4-BE49-F238E27FC236}">
                  <a16:creationId xmlns:a16="http://schemas.microsoft.com/office/drawing/2014/main" id="{3AE0BDF0-6DF0-EF46-A05A-2B697E8589F3}"/>
                </a:ext>
              </a:extLst>
            </p:cNvPr>
            <p:cNvSpPr/>
            <p:nvPr/>
          </p:nvSpPr>
          <p:spPr>
            <a:xfrm>
              <a:off x="10636899" y="3331029"/>
              <a:ext cx="2519264" cy="2469868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90" name="ZoneTexte 225">
              <a:extLst>
                <a:ext uri="{FF2B5EF4-FFF2-40B4-BE49-F238E27FC236}">
                  <a16:creationId xmlns:a16="http://schemas.microsoft.com/office/drawing/2014/main" id="{0204D65F-D8E6-A44E-AFAD-2A8303232907}"/>
                </a:ext>
              </a:extLst>
            </p:cNvPr>
            <p:cNvSpPr txBox="1"/>
            <p:nvPr/>
          </p:nvSpPr>
          <p:spPr>
            <a:xfrm>
              <a:off x="10730203" y="4208106"/>
              <a:ext cx="2332654" cy="66635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 defTabSz="415677">
                <a:lnSpc>
                  <a:spcPct val="90000"/>
                </a:lnSpc>
              </a:pPr>
              <a:r>
                <a:rPr lang="fr-FR" i="1" cap="all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M + S</a:t>
              </a:r>
              <a:endParaRPr lang="fr-FR" i="1" cap="all" dirty="0">
                <a:solidFill>
                  <a:srgbClr val="E20614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endParaRPr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C12204BD-937D-EE4E-8C60-3CFF0D332C7E}"/>
              </a:ext>
            </a:extLst>
          </p:cNvPr>
          <p:cNvSpPr/>
          <p:nvPr/>
        </p:nvSpPr>
        <p:spPr>
          <a:xfrm>
            <a:off x="10457433" y="3207299"/>
            <a:ext cx="1513406" cy="64633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00000"/>
              </a:lnSpc>
            </a:pP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Marquage </a:t>
            </a:r>
            <a:r>
              <a:rPr lang="fr-BE" b="1" dirty="0">
                <a:latin typeface="Arial" panose="020B0604020202020204" pitchFamily="34" charset="0"/>
                <a:cs typeface="Arial" panose="020B0604020202020204" pitchFamily="34" charset="0"/>
              </a:rPr>
              <a:t>3PMSF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B7140BB-C451-7E4A-89E9-744BF6996DD2}"/>
              </a:ext>
            </a:extLst>
          </p:cNvPr>
          <p:cNvSpPr/>
          <p:nvPr/>
        </p:nvSpPr>
        <p:spPr>
          <a:xfrm>
            <a:off x="6281374" y="3207299"/>
            <a:ext cx="1513406" cy="64633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Marquage </a:t>
            </a:r>
            <a:r>
              <a:rPr lang="fr-BE" b="1" dirty="0">
                <a:latin typeface="Arial" panose="020B0604020202020204" pitchFamily="34" charset="0"/>
                <a:cs typeface="Arial" panose="020B0604020202020204" pitchFamily="34" charset="0"/>
              </a:rPr>
              <a:t>M+S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ZoneTexte 229">
            <a:extLst>
              <a:ext uri="{FF2B5EF4-FFF2-40B4-BE49-F238E27FC236}">
                <a16:creationId xmlns:a16="http://schemas.microsoft.com/office/drawing/2014/main" id="{07B84913-DF57-9C46-9224-8B70330FDD48}"/>
              </a:ext>
            </a:extLst>
          </p:cNvPr>
          <p:cNvSpPr txBox="1"/>
          <p:nvPr/>
        </p:nvSpPr>
        <p:spPr>
          <a:xfrm>
            <a:off x="6378210" y="1560524"/>
            <a:ext cx="5525031" cy="33244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defTabSz="415677">
              <a:lnSpc>
                <a:spcPct val="90000"/>
              </a:lnSpc>
            </a:pPr>
            <a:r>
              <a:rPr lang="fr-FR" sz="2400" b="1" cap="all" dirty="0">
                <a:latin typeface="Arial" charset="0"/>
                <a:ea typeface="Arial" charset="0"/>
                <a:cs typeface="Arial" charset="0"/>
              </a:rPr>
              <a:t>2 marquages</a:t>
            </a:r>
          </a:p>
        </p:txBody>
      </p: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A5685C8B-46CB-1D43-8C96-DFABE456FBBF}"/>
              </a:ext>
            </a:extLst>
          </p:cNvPr>
          <p:cNvCxnSpPr>
            <a:cxnSpLocks/>
          </p:cNvCxnSpPr>
          <p:nvPr/>
        </p:nvCxnSpPr>
        <p:spPr>
          <a:xfrm flipV="1">
            <a:off x="9140725" y="3133679"/>
            <a:ext cx="0" cy="894519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e 210">
            <a:extLst>
              <a:ext uri="{FF2B5EF4-FFF2-40B4-BE49-F238E27FC236}">
                <a16:creationId xmlns:a16="http://schemas.microsoft.com/office/drawing/2014/main" id="{14848CF3-E11F-154B-A0BA-82DF1FC176BA}"/>
              </a:ext>
            </a:extLst>
          </p:cNvPr>
          <p:cNvGrpSpPr/>
          <p:nvPr/>
        </p:nvGrpSpPr>
        <p:grpSpPr>
          <a:xfrm>
            <a:off x="576092" y="1943053"/>
            <a:ext cx="1374545" cy="1211620"/>
            <a:chOff x="790757" y="1805285"/>
            <a:chExt cx="1613107" cy="1421905"/>
          </a:xfrm>
        </p:grpSpPr>
        <p:pic>
          <p:nvPicPr>
            <p:cNvPr id="99" name="Image 211">
              <a:extLst>
                <a:ext uri="{FF2B5EF4-FFF2-40B4-BE49-F238E27FC236}">
                  <a16:creationId xmlns:a16="http://schemas.microsoft.com/office/drawing/2014/main" id="{64B77068-91EC-924A-8239-FBD013190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lum bright="100000" contrast="-70000"/>
            </a:blip>
            <a:stretch>
              <a:fillRect/>
            </a:stretch>
          </p:blipFill>
          <p:spPr>
            <a:xfrm>
              <a:off x="790757" y="1805285"/>
              <a:ext cx="1395860" cy="1395860"/>
            </a:xfrm>
            <a:prstGeom prst="rect">
              <a:avLst/>
            </a:prstGeom>
            <a:noFill/>
          </p:spPr>
        </p:pic>
        <p:grpSp>
          <p:nvGrpSpPr>
            <p:cNvPr id="100" name="Groupe 212">
              <a:extLst>
                <a:ext uri="{FF2B5EF4-FFF2-40B4-BE49-F238E27FC236}">
                  <a16:creationId xmlns:a16="http://schemas.microsoft.com/office/drawing/2014/main" id="{F5751185-A394-D447-A05B-51A7B343BA39}"/>
                </a:ext>
              </a:extLst>
            </p:cNvPr>
            <p:cNvGrpSpPr/>
            <p:nvPr/>
          </p:nvGrpSpPr>
          <p:grpSpPr>
            <a:xfrm>
              <a:off x="1798894" y="2622506"/>
              <a:ext cx="604970" cy="604684"/>
              <a:chOff x="324465" y="4306529"/>
              <a:chExt cx="767279" cy="766916"/>
            </a:xfrm>
          </p:grpSpPr>
          <p:sp>
            <p:nvSpPr>
              <p:cNvPr id="101" name="Ellipse 213">
                <a:extLst>
                  <a:ext uri="{FF2B5EF4-FFF2-40B4-BE49-F238E27FC236}">
                    <a16:creationId xmlns:a16="http://schemas.microsoft.com/office/drawing/2014/main" id="{DC921853-F967-DF43-859C-8AE679E6DC14}"/>
                  </a:ext>
                </a:extLst>
              </p:cNvPr>
              <p:cNvSpPr/>
              <p:nvPr/>
            </p:nvSpPr>
            <p:spPr>
              <a:xfrm>
                <a:off x="324465" y="4306529"/>
                <a:ext cx="766916" cy="7669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02" name="Graphique 214">
                <a:extLst>
                  <a:ext uri="{FF2B5EF4-FFF2-40B4-BE49-F238E27FC236}">
                    <a16:creationId xmlns:a16="http://schemas.microsoft.com/office/drawing/2014/main" id="{AC66A812-9E93-B54B-B181-97D43FB89C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 l="45950" t="48270" r="1160" b="-1160"/>
              <a:stretch/>
            </p:blipFill>
            <p:spPr>
              <a:xfrm>
                <a:off x="342649" y="4320917"/>
                <a:ext cx="749095" cy="749095"/>
              </a:xfrm>
              <a:prstGeom prst="ellipse">
                <a:avLst/>
              </a:prstGeom>
            </p:spPr>
          </p:pic>
        </p:grpSp>
      </p:grp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59317D5B-E039-6147-9EB3-917D2274AEDE}"/>
              </a:ext>
            </a:extLst>
          </p:cNvPr>
          <p:cNvCxnSpPr>
            <a:cxnSpLocks/>
          </p:cNvCxnSpPr>
          <p:nvPr/>
        </p:nvCxnSpPr>
        <p:spPr>
          <a:xfrm>
            <a:off x="6593305" y="2141751"/>
            <a:ext cx="5133474" cy="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94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C94D4E6-0BB8-584E-B149-B7BFFA30E3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16016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E02846B-452E-AD4D-802D-9CF30475AF19}"/>
              </a:ext>
            </a:extLst>
          </p:cNvPr>
          <p:cNvSpPr/>
          <p:nvPr/>
        </p:nvSpPr>
        <p:spPr>
          <a:xfrm rot="10800000">
            <a:off x="0" y="0"/>
            <a:ext cx="12192000" cy="61601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BFD9191-9AA0-4C5B-9B4E-3871C58F81D7}"/>
              </a:ext>
            </a:extLst>
          </p:cNvPr>
          <p:cNvSpPr/>
          <p:nvPr/>
        </p:nvSpPr>
        <p:spPr>
          <a:xfrm>
            <a:off x="366723" y="1174921"/>
            <a:ext cx="11399437" cy="22716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E81E9C3-49D1-6A48-826D-F2721BD40B6A}"/>
              </a:ext>
            </a:extLst>
          </p:cNvPr>
          <p:cNvSpPr/>
          <p:nvPr/>
        </p:nvSpPr>
        <p:spPr>
          <a:xfrm>
            <a:off x="3291840" y="1179259"/>
            <a:ext cx="8474320" cy="226726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254000" dist="76200" dir="5400000" algn="ctr" rotWithShape="0">
              <a:srgbClr val="000000">
                <a:alpha val="10000"/>
              </a:srgb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4" name="Titel 1">
            <a:extLst>
              <a:ext uri="{FF2B5EF4-FFF2-40B4-BE49-F238E27FC236}">
                <a16:creationId xmlns:a16="http://schemas.microsoft.com/office/drawing/2014/main" id="{89776019-4C2F-504C-8EC5-5612C7C10EA7}"/>
              </a:ext>
            </a:extLst>
          </p:cNvPr>
          <p:cNvSpPr txBox="1">
            <a:spLocks/>
          </p:cNvSpPr>
          <p:nvPr/>
        </p:nvSpPr>
        <p:spPr>
          <a:xfrm>
            <a:off x="234000" y="508295"/>
            <a:ext cx="9086385" cy="448900"/>
          </a:xfrm>
          <a:prstGeom prst="rect">
            <a:avLst/>
          </a:prstGeom>
        </p:spPr>
        <p:txBody>
          <a:bodyPr lIns="9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DINPro-Bold" panose="020B0504020101020102" pitchFamily="34" charset="0"/>
                <a:ea typeface="+mj-ea"/>
                <a:cs typeface="DINPro-Bold" panose="020B0504020101020102" pitchFamily="34" charset="0"/>
              </a:defRPr>
            </a:lvl1pPr>
          </a:lstStyle>
          <a:p>
            <a:r>
              <a:rPr lang="nl-BE" dirty="0"/>
              <a:t>Quels sont les marquages hiver en Europe ?</a:t>
            </a:r>
            <a:endParaRPr lang="en-GB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48D833B-C067-404B-AB33-004C66C356C1}"/>
              </a:ext>
            </a:extLst>
          </p:cNvPr>
          <p:cNvSpPr/>
          <p:nvPr/>
        </p:nvSpPr>
        <p:spPr>
          <a:xfrm>
            <a:off x="371475" y="1179259"/>
            <a:ext cx="2916238" cy="2267267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254000" dist="76200" dir="5400000" algn="ctr" rotWithShape="0">
              <a:srgbClr val="000000">
                <a:alpha val="10000"/>
              </a:srgb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4912EF8B-61AC-5B47-AE19-CF9B93A5E9E5}"/>
              </a:ext>
            </a:extLst>
          </p:cNvPr>
          <p:cNvSpPr/>
          <p:nvPr/>
        </p:nvSpPr>
        <p:spPr>
          <a:xfrm>
            <a:off x="366723" y="1175866"/>
            <a:ext cx="2914957" cy="412009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lIns="108000" tIns="108000" rIns="108000" bIns="108000">
            <a:spAutoFit/>
          </a:bodyPr>
          <a:lstStyle/>
          <a:p>
            <a:pPr algn="ctr" defTabSz="415677">
              <a:lnSpc>
                <a:spcPct val="90000"/>
              </a:lnSpc>
            </a:pPr>
            <a:r>
              <a:rPr lang="fr-FR" sz="1400" b="1" cap="al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Jusqu’en 2012</a:t>
            </a:r>
          </a:p>
        </p:txBody>
      </p:sp>
      <p:sp>
        <p:nvSpPr>
          <p:cNvPr id="168" name="Ellipse 167">
            <a:extLst>
              <a:ext uri="{FF2B5EF4-FFF2-40B4-BE49-F238E27FC236}">
                <a16:creationId xmlns:a16="http://schemas.microsoft.com/office/drawing/2014/main" id="{AEA59C27-A5A5-FE46-9298-37DF07F24555}"/>
              </a:ext>
            </a:extLst>
          </p:cNvPr>
          <p:cNvSpPr/>
          <p:nvPr/>
        </p:nvSpPr>
        <p:spPr>
          <a:xfrm>
            <a:off x="287254" y="2055967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8F67540F-47B5-6140-9F9E-244717315618}"/>
              </a:ext>
            </a:extLst>
          </p:cNvPr>
          <p:cNvSpPr/>
          <p:nvPr/>
        </p:nvSpPr>
        <p:spPr>
          <a:xfrm>
            <a:off x="1281349" y="1817237"/>
            <a:ext cx="1842851" cy="137268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fr-B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M+S</a:t>
            </a:r>
            <a:endParaRPr lang="fr-B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B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pPr defTabSz="415677">
              <a:lnSpc>
                <a:spcPct val="90000"/>
              </a:lnSpc>
            </a:pPr>
            <a:r>
              <a:rPr lang="fr-FR" sz="1600" b="1" cap="all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</a:t>
            </a:r>
            <a:r>
              <a:rPr lang="fr-FR" sz="1600" cap="all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ud</a:t>
            </a:r>
            <a:r>
              <a:rPr lang="fr-FR" sz="1600" cap="al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(boue) </a:t>
            </a:r>
            <a:br>
              <a:rPr lang="fr-FR" sz="1600" cap="al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1600" cap="al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+ </a:t>
            </a:r>
            <a:br>
              <a:rPr lang="fr-FR" sz="1600" cap="al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1600" b="1" cap="al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fr-FR" sz="1600" cap="al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now (neige)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C759CA6E-F2A8-4945-AC6D-09B0014DD7F7}"/>
              </a:ext>
            </a:extLst>
          </p:cNvPr>
          <p:cNvSpPr/>
          <p:nvPr/>
        </p:nvSpPr>
        <p:spPr>
          <a:xfrm>
            <a:off x="3426789" y="2396354"/>
            <a:ext cx="1340076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ts val="1800"/>
              </a:spcBef>
            </a:pPr>
            <a:r>
              <a:rPr lang="fr-FR" sz="1600" dirty="0">
                <a:latin typeface="DINPro" panose="020B0504020101020102" pitchFamily="34" charset="0"/>
                <a:cs typeface="DINPro" panose="020B0504020101020102" pitchFamily="34" charset="0"/>
              </a:rPr>
              <a:t>Chaussées humides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7C6D6EFF-34C4-514F-B4E2-F8D556639983}"/>
              </a:ext>
            </a:extLst>
          </p:cNvPr>
          <p:cNvSpPr/>
          <p:nvPr/>
        </p:nvSpPr>
        <p:spPr>
          <a:xfrm>
            <a:off x="5016500" y="2420762"/>
            <a:ext cx="1638300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ts val="1800"/>
              </a:spcBef>
            </a:pPr>
            <a:r>
              <a:rPr lang="fr-FR" sz="1600" dirty="0">
                <a:latin typeface="DINPro" panose="020B0504020101020102" pitchFamily="34" charset="0"/>
                <a:cs typeface="DINPro" panose="020B0504020101020102" pitchFamily="34" charset="0"/>
              </a:rPr>
              <a:t>Chaussées éventuellement recouvertes </a:t>
            </a:r>
            <a:br>
              <a:rPr lang="fr-FR" sz="1600" dirty="0">
                <a:latin typeface="DINPro" panose="020B0504020101020102" pitchFamily="34" charset="0"/>
                <a:cs typeface="DINPro" panose="020B0504020101020102" pitchFamily="34" charset="0"/>
              </a:rPr>
            </a:br>
            <a:r>
              <a:rPr lang="fr-FR" sz="1600" dirty="0">
                <a:latin typeface="DINPro" panose="020B0504020101020102" pitchFamily="34" charset="0"/>
                <a:cs typeface="DINPro" panose="020B0504020101020102" pitchFamily="34" charset="0"/>
              </a:rPr>
              <a:t>de neige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8481AE0E-6339-B645-A9E3-D0DD0B62E6D7}"/>
              </a:ext>
            </a:extLst>
          </p:cNvPr>
          <p:cNvSpPr/>
          <p:nvPr/>
        </p:nvSpPr>
        <p:spPr>
          <a:xfrm>
            <a:off x="7810500" y="1852834"/>
            <a:ext cx="36576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5677">
              <a:lnSpc>
                <a:spcPct val="90000"/>
              </a:lnSpc>
            </a:pPr>
            <a:r>
              <a:rPr lang="fr-FR" b="1" dirty="0">
                <a:solidFill>
                  <a:schemeClr val="tx2"/>
                </a:solidFill>
                <a:latin typeface="DINPro-Bold" panose="020B0504020101020102" pitchFamily="34" charset="0"/>
                <a:ea typeface="Arial" charset="0"/>
                <a:cs typeface="DINPro-Bold" panose="020B0504020101020102" pitchFamily="34" charset="0"/>
              </a:rPr>
              <a:t>Pas de test obligatoire</a:t>
            </a:r>
            <a:br>
              <a:rPr lang="fr-FR" b="1" dirty="0">
                <a:solidFill>
                  <a:schemeClr val="tx2"/>
                </a:solidFill>
                <a:latin typeface="DINPro-Bold" panose="020B0504020101020102" pitchFamily="34" charset="0"/>
                <a:ea typeface="Arial" charset="0"/>
                <a:cs typeface="DINPro-Bold" panose="020B0504020101020102" pitchFamily="34" charset="0"/>
              </a:rPr>
            </a:br>
            <a:r>
              <a:rPr lang="fr-FR" b="1" dirty="0">
                <a:solidFill>
                  <a:schemeClr val="tx2"/>
                </a:solidFill>
                <a:latin typeface="DINPro-Bold" panose="020B0504020101020102" pitchFamily="34" charset="0"/>
                <a:ea typeface="Arial" charset="0"/>
                <a:cs typeface="DINPro-Bold" panose="020B0504020101020102" pitchFamily="34" charset="0"/>
              </a:rPr>
              <a:t>pour le prouver</a:t>
            </a:r>
          </a:p>
        </p:txBody>
      </p:sp>
      <p:pic>
        <p:nvPicPr>
          <p:cNvPr id="206" name="Graphique 180">
            <a:extLst>
              <a:ext uri="{FF2B5EF4-FFF2-40B4-BE49-F238E27FC236}">
                <a16:creationId xmlns:a16="http://schemas.microsoft.com/office/drawing/2014/main" id="{AB48E311-3B64-794E-A72B-6E9EE24B60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43440" y="1826449"/>
            <a:ext cx="653897" cy="653897"/>
          </a:xfrm>
          <a:prstGeom prst="rect">
            <a:avLst/>
          </a:prstGeom>
        </p:spPr>
      </p:pic>
      <p:sp>
        <p:nvSpPr>
          <p:cNvPr id="208" name="Rectangle 207">
            <a:extLst>
              <a:ext uri="{FF2B5EF4-FFF2-40B4-BE49-F238E27FC236}">
                <a16:creationId xmlns:a16="http://schemas.microsoft.com/office/drawing/2014/main" id="{A70FF7ED-5EDE-8A4E-9678-176376665089}"/>
              </a:ext>
            </a:extLst>
          </p:cNvPr>
          <p:cNvSpPr/>
          <p:nvPr/>
        </p:nvSpPr>
        <p:spPr>
          <a:xfrm>
            <a:off x="3281082" y="1178860"/>
            <a:ext cx="8485094" cy="421341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EAC5ACA4-4160-0F46-81FA-739DEAA62C9F}"/>
              </a:ext>
            </a:extLst>
          </p:cNvPr>
          <p:cNvSpPr/>
          <p:nvPr/>
        </p:nvSpPr>
        <p:spPr>
          <a:xfrm>
            <a:off x="3431978" y="1208967"/>
            <a:ext cx="83207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DINPro-Bold" panose="020B0504020101020102" pitchFamily="34" charset="0"/>
                <a:cs typeface="DINPro-Bold" panose="020B0504020101020102" pitchFamily="34" charset="0"/>
                <a:sym typeface="Wingdings" panose="05000000000000000000" pitchFamily="2" charset="2"/>
              </a:rPr>
              <a:t>Pour les conditions hivernales normales</a:t>
            </a:r>
            <a:endParaRPr lang="fr-FR" altLang="ja-JP" sz="1200" dirty="0">
              <a:solidFill>
                <a:schemeClr val="bg1"/>
              </a:solidFill>
              <a:latin typeface="DINPro" panose="020B0504020101020102" pitchFamily="34" charset="0"/>
              <a:cs typeface="DINPro" panose="020B0504020101020102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12326E46-A04D-CA40-9BF5-D5C8DDE70C6E}"/>
              </a:ext>
            </a:extLst>
          </p:cNvPr>
          <p:cNvGrpSpPr/>
          <p:nvPr/>
        </p:nvGrpSpPr>
        <p:grpSpPr>
          <a:xfrm>
            <a:off x="4866739" y="1778000"/>
            <a:ext cx="2038326" cy="1547159"/>
            <a:chOff x="4866739" y="1896036"/>
            <a:chExt cx="2038326" cy="1378323"/>
          </a:xfrm>
        </p:grpSpPr>
        <p:cxnSp>
          <p:nvCxnSpPr>
            <p:cNvPr id="197" name="Connecteur droit 158">
              <a:extLst>
                <a:ext uri="{FF2B5EF4-FFF2-40B4-BE49-F238E27FC236}">
                  <a16:creationId xmlns:a16="http://schemas.microsoft.com/office/drawing/2014/main" id="{4635D73A-CACC-AE47-A7F6-A5393877CA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66739" y="1896036"/>
              <a:ext cx="0" cy="1378323"/>
            </a:xfrm>
            <a:prstGeom prst="line">
              <a:avLst/>
            </a:prstGeom>
            <a:ln w="12700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necteur droit 158">
              <a:extLst>
                <a:ext uri="{FF2B5EF4-FFF2-40B4-BE49-F238E27FC236}">
                  <a16:creationId xmlns:a16="http://schemas.microsoft.com/office/drawing/2014/main" id="{E517257A-CCD0-A54B-85AB-F1D7C5F0FD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05065" y="1896036"/>
              <a:ext cx="0" cy="1378323"/>
            </a:xfrm>
            <a:prstGeom prst="line">
              <a:avLst/>
            </a:prstGeom>
            <a:ln w="12700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22C32662-DB58-4647-85DF-88B1711E9B91}"/>
              </a:ext>
            </a:extLst>
          </p:cNvPr>
          <p:cNvSpPr/>
          <p:nvPr/>
        </p:nvSpPr>
        <p:spPr>
          <a:xfrm>
            <a:off x="366723" y="3623554"/>
            <a:ext cx="11399437" cy="22716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5024D7EB-821E-AA47-ACF4-50B7D424885C}"/>
              </a:ext>
            </a:extLst>
          </p:cNvPr>
          <p:cNvSpPr/>
          <p:nvPr/>
        </p:nvSpPr>
        <p:spPr>
          <a:xfrm>
            <a:off x="3291840" y="3627892"/>
            <a:ext cx="8474320" cy="226726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254000" dist="76200" dir="5400000" algn="ctr" rotWithShape="0">
              <a:srgbClr val="000000">
                <a:alpha val="10000"/>
              </a:srgb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31AC7861-6FDB-1A47-9433-625E9FCA2588}"/>
              </a:ext>
            </a:extLst>
          </p:cNvPr>
          <p:cNvSpPr/>
          <p:nvPr/>
        </p:nvSpPr>
        <p:spPr>
          <a:xfrm>
            <a:off x="371475" y="3627892"/>
            <a:ext cx="2916238" cy="2267267"/>
          </a:xfrm>
          <a:prstGeom prst="rect">
            <a:avLst/>
          </a:prstGeom>
          <a:solidFill>
            <a:srgbClr val="595A59"/>
          </a:solidFill>
          <a:ln>
            <a:noFill/>
          </a:ln>
          <a:effectLst>
            <a:outerShdw blurRad="254000" dist="76200" dir="5400000" algn="ctr" rotWithShape="0">
              <a:srgbClr val="000000">
                <a:alpha val="10000"/>
              </a:srgb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4305D7C2-F334-0842-994F-BBF4796F5389}"/>
              </a:ext>
            </a:extLst>
          </p:cNvPr>
          <p:cNvSpPr/>
          <p:nvPr/>
        </p:nvSpPr>
        <p:spPr>
          <a:xfrm>
            <a:off x="366723" y="3624499"/>
            <a:ext cx="2914957" cy="412009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lIns="108000" tIns="108000" rIns="108000" bIns="108000">
            <a:spAutoFit/>
          </a:bodyPr>
          <a:lstStyle/>
          <a:p>
            <a:pPr algn="ctr" defTabSz="415677">
              <a:lnSpc>
                <a:spcPct val="90000"/>
              </a:lnSpc>
            </a:pPr>
            <a:r>
              <a:rPr lang="fr-FR" sz="1400" b="1" cap="al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depuis 2013</a:t>
            </a:r>
          </a:p>
        </p:txBody>
      </p:sp>
      <p:sp>
        <p:nvSpPr>
          <p:cNvPr id="224" name="Ellipse 223">
            <a:extLst>
              <a:ext uri="{FF2B5EF4-FFF2-40B4-BE49-F238E27FC236}">
                <a16:creationId xmlns:a16="http://schemas.microsoft.com/office/drawing/2014/main" id="{CAEF5111-031B-D447-81CA-BC77F5EF15B2}"/>
              </a:ext>
            </a:extLst>
          </p:cNvPr>
          <p:cNvSpPr/>
          <p:nvPr/>
        </p:nvSpPr>
        <p:spPr>
          <a:xfrm>
            <a:off x="287254" y="4504600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5" name="Image 224" descr="le symbole alpin">
            <a:extLst>
              <a:ext uri="{FF2B5EF4-FFF2-40B4-BE49-F238E27FC236}">
                <a16:creationId xmlns:a16="http://schemas.microsoft.com/office/drawing/2014/main" id="{274E5E30-8F57-6840-BE84-C4386F9C0173}"/>
              </a:ext>
            </a:extLst>
          </p:cNvPr>
          <p:cNvPicPr/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347"/>
          <a:stretch/>
        </p:blipFill>
        <p:spPr bwMode="auto">
          <a:xfrm>
            <a:off x="360759" y="4621583"/>
            <a:ext cx="715692" cy="6804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6" name="Rectangle 225">
            <a:extLst>
              <a:ext uri="{FF2B5EF4-FFF2-40B4-BE49-F238E27FC236}">
                <a16:creationId xmlns:a16="http://schemas.microsoft.com/office/drawing/2014/main" id="{22FCF648-CEB0-C940-BA13-A11043290A25}"/>
              </a:ext>
            </a:extLst>
          </p:cNvPr>
          <p:cNvSpPr/>
          <p:nvPr/>
        </p:nvSpPr>
        <p:spPr>
          <a:xfrm>
            <a:off x="1281349" y="4271100"/>
            <a:ext cx="1804751" cy="1446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fr-B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3PMSF</a:t>
            </a:r>
            <a:r>
              <a:rPr lang="fr-B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B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r>
              <a:rPr lang="fr-FR" sz="1600" b="1" cap="al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 P</a:t>
            </a:r>
            <a:r>
              <a:rPr lang="fr-FR" sz="1600" cap="al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eak </a:t>
            </a:r>
            <a:br>
              <a:rPr lang="fr-FR" sz="1600" cap="al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1600" b="1" cap="all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</a:t>
            </a:r>
            <a:r>
              <a:rPr lang="fr-FR" sz="1600" cap="all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ountain</a:t>
            </a:r>
            <a:r>
              <a:rPr lang="fr-FR" sz="1600" cap="al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br>
              <a:rPr lang="fr-FR" sz="1600" cap="al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1600" b="1" cap="al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fr-FR" sz="1600" cap="al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now </a:t>
            </a:r>
            <a:r>
              <a:rPr lang="fr-FR" sz="1600" b="1" cap="all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</a:t>
            </a:r>
            <a:r>
              <a:rPr lang="fr-FR" sz="1600" cap="all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lake</a:t>
            </a:r>
            <a:endParaRPr lang="fr-FR" sz="1600" cap="all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4F655B89-FBD2-4D4D-AF50-1A925EEEC08C}"/>
              </a:ext>
            </a:extLst>
          </p:cNvPr>
          <p:cNvSpPr/>
          <p:nvPr/>
        </p:nvSpPr>
        <p:spPr>
          <a:xfrm>
            <a:off x="3426789" y="4978833"/>
            <a:ext cx="13400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ts val="1800"/>
              </a:spcBef>
            </a:pPr>
            <a:r>
              <a:rPr lang="fr-FR" sz="1600" dirty="0">
                <a:latin typeface="DINPro" panose="020B0504020101020102" pitchFamily="34" charset="0"/>
                <a:cs typeface="DINPro" panose="020B0504020101020102" pitchFamily="34" charset="0"/>
              </a:rPr>
              <a:t>Chaussées </a:t>
            </a:r>
            <a:br>
              <a:rPr lang="fr-FR" sz="1600" dirty="0">
                <a:latin typeface="DINPro" panose="020B0504020101020102" pitchFamily="34" charset="0"/>
                <a:cs typeface="DINPro" panose="020B0504020101020102" pitchFamily="34" charset="0"/>
              </a:rPr>
            </a:br>
            <a:r>
              <a:rPr lang="fr-FR" sz="1600" dirty="0">
                <a:latin typeface="DINPro" panose="020B0504020101020102" pitchFamily="34" charset="0"/>
                <a:cs typeface="DINPro" panose="020B0504020101020102" pitchFamily="34" charset="0"/>
              </a:rPr>
              <a:t>recouvertes</a:t>
            </a:r>
            <a:br>
              <a:rPr lang="fr-FR" sz="1600" dirty="0">
                <a:latin typeface="DINPro" panose="020B0504020101020102" pitchFamily="34" charset="0"/>
                <a:cs typeface="DINPro" panose="020B0504020101020102" pitchFamily="34" charset="0"/>
              </a:rPr>
            </a:br>
            <a:r>
              <a:rPr lang="fr-FR" sz="1600" dirty="0">
                <a:latin typeface="DINPro" panose="020B0504020101020102" pitchFamily="34" charset="0"/>
                <a:cs typeface="DINPro" panose="020B0504020101020102" pitchFamily="34" charset="0"/>
              </a:rPr>
              <a:t>de neige </a:t>
            </a:r>
          </a:p>
        </p:txBody>
      </p:sp>
      <p:grpSp>
        <p:nvGrpSpPr>
          <p:cNvPr id="229" name="Groupe 70">
            <a:extLst>
              <a:ext uri="{FF2B5EF4-FFF2-40B4-BE49-F238E27FC236}">
                <a16:creationId xmlns:a16="http://schemas.microsoft.com/office/drawing/2014/main" id="{7BDD7CE5-9DE1-D34B-BAD9-C0FEBDFD1DF5}"/>
              </a:ext>
            </a:extLst>
          </p:cNvPr>
          <p:cNvGrpSpPr/>
          <p:nvPr/>
        </p:nvGrpSpPr>
        <p:grpSpPr>
          <a:xfrm>
            <a:off x="3525960" y="4239753"/>
            <a:ext cx="495300" cy="521355"/>
            <a:chOff x="1678630" y="3690652"/>
            <a:chExt cx="495300" cy="521355"/>
          </a:xfrm>
        </p:grpSpPr>
        <p:pic>
          <p:nvPicPr>
            <p:cNvPr id="230" name="Graphique 71">
              <a:extLst>
                <a:ext uri="{FF2B5EF4-FFF2-40B4-BE49-F238E27FC236}">
                  <a16:creationId xmlns:a16="http://schemas.microsoft.com/office/drawing/2014/main" id="{816D0C75-0E3E-B246-BEE9-E8F8835E34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t="59060"/>
            <a:stretch/>
          </p:blipFill>
          <p:spPr>
            <a:xfrm>
              <a:off x="1697170" y="4024829"/>
              <a:ext cx="457200" cy="187178"/>
            </a:xfrm>
            <a:prstGeom prst="rect">
              <a:avLst/>
            </a:prstGeom>
          </p:spPr>
        </p:pic>
        <p:pic>
          <p:nvPicPr>
            <p:cNvPr id="231" name="Graphique 72">
              <a:extLst>
                <a:ext uri="{FF2B5EF4-FFF2-40B4-BE49-F238E27FC236}">
                  <a16:creationId xmlns:a16="http://schemas.microsoft.com/office/drawing/2014/main" id="{2934F7E5-3E53-424E-8D73-32A5FADD22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t="740" b="32531"/>
            <a:stretch/>
          </p:blipFill>
          <p:spPr>
            <a:xfrm>
              <a:off x="1678630" y="3690652"/>
              <a:ext cx="495300" cy="330506"/>
            </a:xfrm>
            <a:prstGeom prst="rect">
              <a:avLst/>
            </a:prstGeom>
          </p:spPr>
        </p:pic>
      </p:grpSp>
      <p:sp>
        <p:nvSpPr>
          <p:cNvPr id="232" name="Rectangle 231">
            <a:extLst>
              <a:ext uri="{FF2B5EF4-FFF2-40B4-BE49-F238E27FC236}">
                <a16:creationId xmlns:a16="http://schemas.microsoft.com/office/drawing/2014/main" id="{25187FFA-1BD2-B34E-B581-43F4B223E0E4}"/>
              </a:ext>
            </a:extLst>
          </p:cNvPr>
          <p:cNvSpPr/>
          <p:nvPr/>
        </p:nvSpPr>
        <p:spPr>
          <a:xfrm>
            <a:off x="4979926" y="4978833"/>
            <a:ext cx="1340076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ts val="1800"/>
              </a:spcBef>
            </a:pPr>
            <a:r>
              <a:rPr lang="fr-FR" sz="1600" dirty="0">
                <a:latin typeface="DINPro" panose="020B0504020101020102" pitchFamily="34" charset="0"/>
                <a:cs typeface="DINPro" panose="020B0504020101020102" pitchFamily="34" charset="0"/>
              </a:rPr>
              <a:t>Chaussées </a:t>
            </a:r>
            <a:br>
              <a:rPr lang="fr-FR" sz="1600" dirty="0">
                <a:latin typeface="DINPro" panose="020B0504020101020102" pitchFamily="34" charset="0"/>
                <a:cs typeface="DINPro" panose="020B0504020101020102" pitchFamily="34" charset="0"/>
              </a:rPr>
            </a:br>
            <a:r>
              <a:rPr lang="fr-FR" sz="1600" dirty="0">
                <a:latin typeface="DINPro" panose="020B0504020101020102" pitchFamily="34" charset="0"/>
                <a:cs typeface="DINPro" panose="020B0504020101020102" pitchFamily="34" charset="0"/>
              </a:rPr>
              <a:t>verglacées</a:t>
            </a:r>
          </a:p>
        </p:txBody>
      </p:sp>
      <p:pic>
        <p:nvPicPr>
          <p:cNvPr id="233" name="Graphique 73">
            <a:extLst>
              <a:ext uri="{FF2B5EF4-FFF2-40B4-BE49-F238E27FC236}">
                <a16:creationId xmlns:a16="http://schemas.microsoft.com/office/drawing/2014/main" id="{77125C33-74E4-B242-B320-E5139ADBC0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75943" y="3960680"/>
            <a:ext cx="952500" cy="952500"/>
          </a:xfrm>
          <a:prstGeom prst="rect">
            <a:avLst/>
          </a:prstGeom>
        </p:spPr>
      </p:pic>
      <p:sp>
        <p:nvSpPr>
          <p:cNvPr id="234" name="Rectangle 233">
            <a:extLst>
              <a:ext uri="{FF2B5EF4-FFF2-40B4-BE49-F238E27FC236}">
                <a16:creationId xmlns:a16="http://schemas.microsoft.com/office/drawing/2014/main" id="{D70D0DF7-1CDB-7E46-B156-A9E4477682D2}"/>
              </a:ext>
            </a:extLst>
          </p:cNvPr>
          <p:cNvSpPr/>
          <p:nvPr/>
        </p:nvSpPr>
        <p:spPr>
          <a:xfrm>
            <a:off x="7846359" y="4256644"/>
            <a:ext cx="311374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5677">
              <a:lnSpc>
                <a:spcPct val="90000"/>
              </a:lnSpc>
            </a:pPr>
            <a:r>
              <a:rPr lang="fr-FR" b="1" dirty="0">
                <a:latin typeface="DINPro-Bold" panose="020B0504020101020102" pitchFamily="34" charset="0"/>
                <a:ea typeface="Arial" charset="0"/>
                <a:cs typeface="DINPro-Bold" panose="020B0504020101020102" pitchFamily="34" charset="0"/>
              </a:rPr>
              <a:t>Nécessité de passer</a:t>
            </a:r>
            <a:br>
              <a:rPr lang="fr-FR" b="1" dirty="0">
                <a:latin typeface="DINPro-Bold" panose="020B0504020101020102" pitchFamily="34" charset="0"/>
                <a:ea typeface="Arial" charset="0"/>
                <a:cs typeface="DINPro-Bold" panose="020B0504020101020102" pitchFamily="34" charset="0"/>
              </a:rPr>
            </a:br>
            <a:r>
              <a:rPr lang="fr-FR" b="1" dirty="0">
                <a:latin typeface="DINPro-Bold" panose="020B0504020101020102" pitchFamily="34" charset="0"/>
                <a:ea typeface="Arial" charset="0"/>
                <a:cs typeface="DINPro-Bold" panose="020B0504020101020102" pitchFamily="34" charset="0"/>
              </a:rPr>
              <a:t>un test obligatoire </a:t>
            </a:r>
            <a:endParaRPr lang="fr-FR" sz="1600" b="1" dirty="0">
              <a:latin typeface="DINPro-Medium" panose="020B0504020101020102" pitchFamily="34" charset="0"/>
              <a:ea typeface="Arial" charset="0"/>
              <a:cs typeface="DINPro-Medium" panose="020B0504020101020102" pitchFamily="34" charset="0"/>
            </a:endParaRPr>
          </a:p>
        </p:txBody>
      </p:sp>
      <p:pic>
        <p:nvPicPr>
          <p:cNvPr id="235" name="Graphique 180">
            <a:extLst>
              <a:ext uri="{FF2B5EF4-FFF2-40B4-BE49-F238E27FC236}">
                <a16:creationId xmlns:a16="http://schemas.microsoft.com/office/drawing/2014/main" id="{F29921D6-A669-AA4E-9014-9497390E5EB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106940" y="4211582"/>
            <a:ext cx="653897" cy="653897"/>
          </a:xfrm>
          <a:prstGeom prst="rect">
            <a:avLst/>
          </a:prstGeom>
        </p:spPr>
      </p:pic>
      <p:sp>
        <p:nvSpPr>
          <p:cNvPr id="236" name="Rectangle 235">
            <a:extLst>
              <a:ext uri="{FF2B5EF4-FFF2-40B4-BE49-F238E27FC236}">
                <a16:creationId xmlns:a16="http://schemas.microsoft.com/office/drawing/2014/main" id="{02E8139E-75EC-CE40-ACD6-A9E3AAB66125}"/>
              </a:ext>
            </a:extLst>
          </p:cNvPr>
          <p:cNvSpPr/>
          <p:nvPr/>
        </p:nvSpPr>
        <p:spPr>
          <a:xfrm>
            <a:off x="3281082" y="3627493"/>
            <a:ext cx="8485094" cy="421341"/>
          </a:xfrm>
          <a:prstGeom prst="rect">
            <a:avLst/>
          </a:prstGeom>
          <a:solidFill>
            <a:srgbClr val="595A59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7C335F52-A079-0D43-A02B-1AFE64C77D25}"/>
              </a:ext>
            </a:extLst>
          </p:cNvPr>
          <p:cNvSpPr/>
          <p:nvPr/>
        </p:nvSpPr>
        <p:spPr>
          <a:xfrm>
            <a:off x="3431978" y="3657600"/>
            <a:ext cx="83207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DINPro-Bold" panose="020B0504020101020102" pitchFamily="34" charset="0"/>
                <a:cs typeface="DINPro-Bold" panose="020B0504020101020102" pitchFamily="34" charset="0"/>
                <a:sym typeface="Wingdings" panose="05000000000000000000" pitchFamily="2" charset="2"/>
              </a:rPr>
              <a:t>Pour toutes les conditions hivernales</a:t>
            </a:r>
            <a:endParaRPr lang="fr-FR" altLang="ja-JP" sz="1200" dirty="0">
              <a:solidFill>
                <a:schemeClr val="bg1"/>
              </a:solidFill>
              <a:latin typeface="DINPro" panose="020B0504020101020102" pitchFamily="34" charset="0"/>
              <a:cs typeface="DINPro" panose="020B0504020101020102" pitchFamily="34" charset="0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9E95E7F8-3481-4F45-A0A5-94900410AFCF}"/>
              </a:ext>
            </a:extLst>
          </p:cNvPr>
          <p:cNvGrpSpPr/>
          <p:nvPr/>
        </p:nvGrpSpPr>
        <p:grpSpPr>
          <a:xfrm>
            <a:off x="4866739" y="4216401"/>
            <a:ext cx="2038326" cy="1570092"/>
            <a:chOff x="4866739" y="4408169"/>
            <a:chExt cx="2038326" cy="1378323"/>
          </a:xfrm>
        </p:grpSpPr>
        <p:cxnSp>
          <p:nvCxnSpPr>
            <p:cNvPr id="227" name="Connecteur droit 158">
              <a:extLst>
                <a:ext uri="{FF2B5EF4-FFF2-40B4-BE49-F238E27FC236}">
                  <a16:creationId xmlns:a16="http://schemas.microsoft.com/office/drawing/2014/main" id="{A92BFAC5-3228-FE4A-BB1F-2FA8DFA9F6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66739" y="4408169"/>
              <a:ext cx="0" cy="1378323"/>
            </a:xfrm>
            <a:prstGeom prst="line">
              <a:avLst/>
            </a:prstGeom>
            <a:ln w="12700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cteur droit 158">
              <a:extLst>
                <a:ext uri="{FF2B5EF4-FFF2-40B4-BE49-F238E27FC236}">
                  <a16:creationId xmlns:a16="http://schemas.microsoft.com/office/drawing/2014/main" id="{B5DC5E92-3C96-5341-9A18-AAC8028596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05065" y="4408169"/>
              <a:ext cx="0" cy="1378323"/>
            </a:xfrm>
            <a:prstGeom prst="line">
              <a:avLst/>
            </a:prstGeom>
            <a:ln w="12700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9" name="Groupe 155">
            <a:extLst>
              <a:ext uri="{FF2B5EF4-FFF2-40B4-BE49-F238E27FC236}">
                <a16:creationId xmlns:a16="http://schemas.microsoft.com/office/drawing/2014/main" id="{C0D163FF-908A-A245-BF65-ADDB8D5A80A4}"/>
              </a:ext>
            </a:extLst>
          </p:cNvPr>
          <p:cNvGrpSpPr/>
          <p:nvPr/>
        </p:nvGrpSpPr>
        <p:grpSpPr>
          <a:xfrm>
            <a:off x="496524" y="2299447"/>
            <a:ext cx="473978" cy="464684"/>
            <a:chOff x="10636899" y="3331029"/>
            <a:chExt cx="2519264" cy="2469868"/>
          </a:xfrm>
        </p:grpSpPr>
        <p:sp>
          <p:nvSpPr>
            <p:cNvPr id="240" name="Rectangle à coins arrondis 156">
              <a:extLst>
                <a:ext uri="{FF2B5EF4-FFF2-40B4-BE49-F238E27FC236}">
                  <a16:creationId xmlns:a16="http://schemas.microsoft.com/office/drawing/2014/main" id="{6E24517B-2228-6048-8D3A-B16A831BB76F}"/>
                </a:ext>
              </a:extLst>
            </p:cNvPr>
            <p:cNvSpPr/>
            <p:nvPr/>
          </p:nvSpPr>
          <p:spPr>
            <a:xfrm>
              <a:off x="10636899" y="3331029"/>
              <a:ext cx="2519264" cy="2469868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/>
            </a:p>
          </p:txBody>
        </p:sp>
        <p:sp>
          <p:nvSpPr>
            <p:cNvPr id="241" name="ZoneTexte 157">
              <a:extLst>
                <a:ext uri="{FF2B5EF4-FFF2-40B4-BE49-F238E27FC236}">
                  <a16:creationId xmlns:a16="http://schemas.microsoft.com/office/drawing/2014/main" id="{DD691DDD-779A-D44A-AB0C-A267833C797B}"/>
                </a:ext>
              </a:extLst>
            </p:cNvPr>
            <p:cNvSpPr txBox="1"/>
            <p:nvPr/>
          </p:nvSpPr>
          <p:spPr>
            <a:xfrm>
              <a:off x="10730201" y="4208104"/>
              <a:ext cx="2332654" cy="88337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 defTabSz="415677">
                <a:lnSpc>
                  <a:spcPct val="90000"/>
                </a:lnSpc>
              </a:pPr>
              <a:r>
                <a:rPr lang="fr-FR" sz="1200" i="1" cap="all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Arial" charset="0"/>
                  <a:cs typeface="Arial" charset="0"/>
                </a:rPr>
                <a:t>M + S</a:t>
              </a:r>
            </a:p>
          </p:txBody>
        </p:sp>
      </p:grpSp>
      <p:grpSp>
        <p:nvGrpSpPr>
          <p:cNvPr id="242" name="Groupe 70">
            <a:extLst>
              <a:ext uri="{FF2B5EF4-FFF2-40B4-BE49-F238E27FC236}">
                <a16:creationId xmlns:a16="http://schemas.microsoft.com/office/drawing/2014/main" id="{6E3EC6B8-19D7-6D48-927B-A16D1E3453EE}"/>
              </a:ext>
            </a:extLst>
          </p:cNvPr>
          <p:cNvGrpSpPr/>
          <p:nvPr/>
        </p:nvGrpSpPr>
        <p:grpSpPr>
          <a:xfrm>
            <a:off x="5049370" y="1816520"/>
            <a:ext cx="495300" cy="521355"/>
            <a:chOff x="1678630" y="3690652"/>
            <a:chExt cx="495300" cy="521355"/>
          </a:xfrm>
        </p:grpSpPr>
        <p:pic>
          <p:nvPicPr>
            <p:cNvPr id="243" name="Graphique 71">
              <a:extLst>
                <a:ext uri="{FF2B5EF4-FFF2-40B4-BE49-F238E27FC236}">
                  <a16:creationId xmlns:a16="http://schemas.microsoft.com/office/drawing/2014/main" id="{BD305F3D-D620-DA46-ABFB-ED5C151309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t="59060"/>
            <a:stretch/>
          </p:blipFill>
          <p:spPr>
            <a:xfrm>
              <a:off x="1697170" y="4024829"/>
              <a:ext cx="457200" cy="187178"/>
            </a:xfrm>
            <a:prstGeom prst="rect">
              <a:avLst/>
            </a:prstGeom>
          </p:spPr>
        </p:pic>
        <p:pic>
          <p:nvPicPr>
            <p:cNvPr id="244" name="Graphique 72">
              <a:extLst>
                <a:ext uri="{FF2B5EF4-FFF2-40B4-BE49-F238E27FC236}">
                  <a16:creationId xmlns:a16="http://schemas.microsoft.com/office/drawing/2014/main" id="{B6235CCD-8759-8F43-8B50-BB4A719026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t="740" b="32531"/>
            <a:stretch/>
          </p:blipFill>
          <p:spPr>
            <a:xfrm>
              <a:off x="1678630" y="3690652"/>
              <a:ext cx="495300" cy="330506"/>
            </a:xfrm>
            <a:prstGeom prst="rect">
              <a:avLst/>
            </a:prstGeom>
          </p:spPr>
        </p:pic>
      </p:grpSp>
      <p:pic>
        <p:nvPicPr>
          <p:cNvPr id="245" name="Graphique 69">
            <a:extLst>
              <a:ext uri="{FF2B5EF4-FFF2-40B4-BE49-F238E27FC236}">
                <a16:creationId xmlns:a16="http://schemas.microsoft.com/office/drawing/2014/main" id="{D189A7CA-92DD-D442-9BD3-284818D187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69979" y="1820583"/>
            <a:ext cx="495300" cy="495300"/>
          </a:xfrm>
          <a:prstGeom prst="rect">
            <a:avLst/>
          </a:prstGeom>
        </p:spPr>
      </p:pic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3EC498CB-4C7A-4942-B2B6-F9C714104801}"/>
              </a:ext>
            </a:extLst>
          </p:cNvPr>
          <p:cNvCxnSpPr>
            <a:cxnSpLocks/>
          </p:cNvCxnSpPr>
          <p:nvPr/>
        </p:nvCxnSpPr>
        <p:spPr>
          <a:xfrm flipH="1">
            <a:off x="7312960" y="2019300"/>
            <a:ext cx="349145" cy="502771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ECF6843B-481C-774C-836A-727A41504CD4}"/>
              </a:ext>
            </a:extLst>
          </p:cNvPr>
          <p:cNvSpPr/>
          <p:nvPr/>
        </p:nvSpPr>
        <p:spPr>
          <a:xfrm>
            <a:off x="7086600" y="4991100"/>
            <a:ext cx="4445001" cy="834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5677">
              <a:lnSpc>
                <a:spcPct val="90000"/>
              </a:lnSpc>
            </a:pPr>
            <a:r>
              <a:rPr lang="fr-FR" sz="1600" dirty="0">
                <a:latin typeface="DINPro-Light" panose="020B0504020101010102" pitchFamily="34" charset="0"/>
                <a:ea typeface="Arial" charset="0"/>
                <a:cs typeface="DINPro-Light" panose="020B0504020101010102" pitchFamily="34" charset="0"/>
              </a:rPr>
              <a:t>harmonisé pour l’Union Européenne.</a:t>
            </a:r>
          </a:p>
          <a:p>
            <a:pPr defTabSz="415677">
              <a:lnSpc>
                <a:spcPct val="90000"/>
              </a:lnSpc>
              <a:spcBef>
                <a:spcPts val="600"/>
              </a:spcBef>
            </a:pPr>
            <a:r>
              <a:rPr lang="fr-FR" sz="1600" b="1" dirty="0">
                <a:latin typeface="DINPro-Medium" panose="020B0504020101020102" pitchFamily="34" charset="0"/>
                <a:ea typeface="Arial" charset="0"/>
                <a:cs typeface="DINPro-Medium" panose="020B0504020101020102" pitchFamily="34" charset="0"/>
              </a:rPr>
              <a:t>Seule certification valable en Europe, </a:t>
            </a:r>
            <a:br>
              <a:rPr lang="fr-FR" sz="1600" b="1" dirty="0">
                <a:latin typeface="DINPro-Medium" panose="020B0504020101020102" pitchFamily="34" charset="0"/>
                <a:ea typeface="Arial" charset="0"/>
                <a:cs typeface="DINPro-Medium" panose="020B0504020101020102" pitchFamily="34" charset="0"/>
              </a:rPr>
            </a:br>
            <a:r>
              <a:rPr lang="fr-FR" sz="1600" b="1" dirty="0">
                <a:latin typeface="DINPro-Medium" panose="020B0504020101020102" pitchFamily="34" charset="0"/>
                <a:ea typeface="Arial" charset="0"/>
                <a:cs typeface="DINPro-Medium" panose="020B0504020101020102" pitchFamily="34" charset="0"/>
              </a:rPr>
              <a:t>sur les pneus hiver et toutes saisons.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03797FB-3CD8-DB48-998C-A9587D195002}"/>
              </a:ext>
            </a:extLst>
          </p:cNvPr>
          <p:cNvSpPr/>
          <p:nvPr/>
        </p:nvSpPr>
        <p:spPr>
          <a:xfrm>
            <a:off x="7061200" y="2616200"/>
            <a:ext cx="51308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5677">
              <a:lnSpc>
                <a:spcPct val="90000"/>
              </a:lnSpc>
            </a:pPr>
            <a:r>
              <a:rPr lang="fr-FR" sz="1600" dirty="0">
                <a:latin typeface="DINPro" panose="020B0504020101020102" pitchFamily="34" charset="0"/>
                <a:ea typeface="Arial" charset="0"/>
                <a:cs typeface="DINPro" panose="020B0504020101020102" pitchFamily="34" charset="0"/>
              </a:rPr>
              <a:t>Les manufacturiers de pneus en sont </a:t>
            </a:r>
            <a:br>
              <a:rPr lang="fr-FR" sz="1600" dirty="0">
                <a:latin typeface="DINPro" panose="020B0504020101020102" pitchFamily="34" charset="0"/>
                <a:ea typeface="Arial" charset="0"/>
                <a:cs typeface="DINPro" panose="020B0504020101020102" pitchFamily="34" charset="0"/>
              </a:rPr>
            </a:br>
            <a:r>
              <a:rPr lang="fr-FR" sz="1600" dirty="0">
                <a:latin typeface="DINPro" panose="020B0504020101020102" pitchFamily="34" charset="0"/>
                <a:ea typeface="Arial" charset="0"/>
                <a:cs typeface="DINPro" panose="020B0504020101020102" pitchFamily="34" charset="0"/>
              </a:rPr>
              <a:t>responsables et peuvent l’appliquer </a:t>
            </a:r>
            <a:br>
              <a:rPr lang="fr-FR" sz="1600" dirty="0">
                <a:latin typeface="DINPro" panose="020B0504020101020102" pitchFamily="34" charset="0"/>
                <a:ea typeface="Arial" charset="0"/>
                <a:cs typeface="DINPro" panose="020B0504020101020102" pitchFamily="34" charset="0"/>
              </a:rPr>
            </a:br>
            <a:r>
              <a:rPr lang="fr-FR" sz="1600" dirty="0">
                <a:latin typeface="DINPro" panose="020B0504020101020102" pitchFamily="34" charset="0"/>
                <a:ea typeface="Arial" charset="0"/>
                <a:cs typeface="DINPro" panose="020B0504020101020102" pitchFamily="34" charset="0"/>
              </a:rPr>
              <a:t>à leur propre gré.</a:t>
            </a:r>
            <a:endParaRPr lang="fr-FR" sz="1600" dirty="0">
              <a:solidFill>
                <a:schemeClr val="tx2"/>
              </a:solidFill>
              <a:latin typeface="DINPro" panose="020B0504020101020102" pitchFamily="34" charset="0"/>
              <a:ea typeface="Arial" charset="0"/>
              <a:cs typeface="DINPro" panose="020B0504020101020102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EE35EC1-ABDE-4352-8153-575003B7D1EC}"/>
              </a:ext>
            </a:extLst>
          </p:cNvPr>
          <p:cNvSpPr/>
          <p:nvPr/>
        </p:nvSpPr>
        <p:spPr>
          <a:xfrm>
            <a:off x="10373409" y="282592"/>
            <a:ext cx="1610019" cy="675716"/>
          </a:xfrm>
          <a:prstGeom prst="rect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DF</a:t>
            </a:r>
          </a:p>
        </p:txBody>
      </p:sp>
    </p:spTree>
    <p:extLst>
      <p:ext uri="{BB962C8B-B14F-4D97-AF65-F5344CB8AC3E}">
        <p14:creationId xmlns:p14="http://schemas.microsoft.com/office/powerpoint/2010/main" val="198415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Bridge hiver">
      <a:dk1>
        <a:srgbClr val="000000"/>
      </a:dk1>
      <a:lt1>
        <a:srgbClr val="FFFFFF"/>
      </a:lt1>
      <a:dk2>
        <a:srgbClr val="D8222A"/>
      </a:dk2>
      <a:lt2>
        <a:srgbClr val="E6E6E6"/>
      </a:lt2>
      <a:accent1>
        <a:srgbClr val="CCCCCC"/>
      </a:accent1>
      <a:accent2>
        <a:srgbClr val="999999"/>
      </a:accent2>
      <a:accent3>
        <a:srgbClr val="666666"/>
      </a:accent3>
      <a:accent4>
        <a:srgbClr val="333333"/>
      </a:accent4>
      <a:accent5>
        <a:srgbClr val="956631"/>
      </a:accent5>
      <a:accent6>
        <a:srgbClr val="15458A"/>
      </a:accent6>
      <a:hlink>
        <a:srgbClr val="A97438"/>
      </a:hlink>
      <a:folHlink>
        <a:srgbClr val="008A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A67B1927540B4AA31EB5C60C7B62CC" ma:contentTypeVersion="4" ma:contentTypeDescription="Crée un document." ma:contentTypeScope="" ma:versionID="16d727c25457830bc3c06be51d59a0ba">
  <xsd:schema xmlns:xsd="http://www.w3.org/2001/XMLSchema" xmlns:xs="http://www.w3.org/2001/XMLSchema" xmlns:p="http://schemas.microsoft.com/office/2006/metadata/properties" xmlns:ns2="28fac5b3-267b-417e-9fba-8ed0cfd867e0" xmlns:ns3="1496595f-52df-4ab5-8688-856e8d5c3938" targetNamespace="http://schemas.microsoft.com/office/2006/metadata/properties" ma:root="true" ma:fieldsID="9c152776b65fd3089deb886c0c068efd" ns2:_="" ns3:_="">
    <xsd:import namespace="28fac5b3-267b-417e-9fba-8ed0cfd867e0"/>
    <xsd:import namespace="1496595f-52df-4ab5-8688-856e8d5c39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fac5b3-267b-417e-9fba-8ed0cfd86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96595f-52df-4ab5-8688-856e8d5c393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94B04B-A896-4C6C-84A8-990351F02A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fac5b3-267b-417e-9fba-8ed0cfd867e0"/>
    <ds:schemaRef ds:uri="1496595f-52df-4ab5-8688-856e8d5c39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D5C113-9A73-427D-B771-1722ECCF42DF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28fac5b3-267b-417e-9fba-8ed0cfd867e0"/>
    <ds:schemaRef ds:uri="1496595f-52df-4ab5-8688-856e8d5c3938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7369063-5F26-44AD-9942-C507A0654B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181</Words>
  <Application>Microsoft Office PowerPoint</Application>
  <PresentationFormat>Grand écran</PresentationFormat>
  <Paragraphs>62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3" baseType="lpstr">
      <vt:lpstr>DINPro-Medium</vt:lpstr>
      <vt:lpstr>ＭＳ Ｐゴシック</vt:lpstr>
      <vt:lpstr>Arial</vt:lpstr>
      <vt:lpstr>Calibri</vt:lpstr>
      <vt:lpstr>DIN Pro Light</vt:lpstr>
      <vt:lpstr>DINPro</vt:lpstr>
      <vt:lpstr>DINPro-Bold</vt:lpstr>
      <vt:lpstr>DINPro-Light</vt:lpstr>
      <vt:lpstr>Wingdings</vt:lpstr>
      <vt:lpstr>Office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Melissa Riesen</dc:creator>
  <cp:keywords/>
  <dc:description/>
  <cp:lastModifiedBy>BORCAN Ioana</cp:lastModifiedBy>
  <cp:revision>816</cp:revision>
  <cp:lastPrinted>2019-10-18T12:53:13Z</cp:lastPrinted>
  <dcterms:created xsi:type="dcterms:W3CDTF">2013-07-15T20:26:40Z</dcterms:created>
  <dcterms:modified xsi:type="dcterms:W3CDTF">2020-12-03T08:17:57Z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0x010100D4A67B1927540B4AA31EB5C60C7B62CC</vt:lpwstr>
  </property>
</Properties>
</file>