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329" r:id="rId5"/>
    <p:sldId id="33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13" userDrawn="1">
          <p15:clr>
            <a:srgbClr val="A4A3A4"/>
          </p15:clr>
        </p15:guide>
        <p15:guide id="2" pos="1757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orient="horz" pos="1224" userDrawn="1">
          <p15:clr>
            <a:srgbClr val="A4A3A4"/>
          </p15:clr>
        </p15:guide>
        <p15:guide id="5" orient="horz" pos="3424" userDrawn="1">
          <p15:clr>
            <a:srgbClr val="A4A3A4"/>
          </p15:clr>
        </p15:guide>
        <p15:guide id="6" pos="215" userDrawn="1">
          <p15:clr>
            <a:srgbClr val="A4A3A4"/>
          </p15:clr>
        </p15:guide>
        <p15:guide id="7" pos="654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D95E3C-5381-110F-59E2-3FD57C0FC8EF}" name="JACOBS Ellen" initials="JE" userId="S::ellen.jacobs@bridgestone.eu::b3dad56e-8cca-40f2-a479-9d8e34217182" providerId="AD"/>
  <p188:author id="{CF20034E-9806-7497-989D-95C297FADCC9}" name="ATTFIELD Stuart" initials="AS" userId="S::stuart.attfield@bridgestone.eu::a2cfcf73-445d-41b4-b1a9-d09af6cce838" providerId="AD"/>
  <p188:author id="{AADE09C4-96F4-4659-F2A1-31D5469D957D}" name="CARRETTA Elvira" initials="CE" userId="S::elvira.carretta@bridgestone.eu::0ff48d4f-807e-422c-a7df-e10913f269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S Ellen" initials="JE" lastIdx="4" clrIdx="0">
    <p:extLst>
      <p:ext uri="{19B8F6BF-5375-455C-9EA6-DF929625EA0E}">
        <p15:presenceInfo xmlns:p15="http://schemas.microsoft.com/office/powerpoint/2012/main" userId="S::ellen.jacobs_bridgestone.eu#ext#@taktzeit.com::d3c00c59-c9bd-4f83-a7b8-8f286e37bd63" providerId="AD"/>
      </p:ext>
    </p:extLst>
  </p:cmAuthor>
  <p:cmAuthor id="2" name="Sven Hennings" initials="SH" lastIdx="2" clrIdx="1">
    <p:extLst>
      <p:ext uri="{19B8F6BF-5375-455C-9EA6-DF929625EA0E}">
        <p15:presenceInfo xmlns:p15="http://schemas.microsoft.com/office/powerpoint/2012/main" userId="S::hennings@taktzeit.com::b83cdbbe-fb3e-4e42-98f1-a895a5003b4f" providerId="AD"/>
      </p:ext>
    </p:extLst>
  </p:cmAuthor>
  <p:cmAuthor id="3" name="Guest User" initials="GU" lastIdx="6" clrIdx="2">
    <p:extLst>
      <p:ext uri="{19B8F6BF-5375-455C-9EA6-DF929625EA0E}">
        <p15:presenceInfo xmlns:p15="http://schemas.microsoft.com/office/powerpoint/2012/main" userId="S::urn:spo:anon#f168c00188690b28a125169b340ecfdb7590bd24cb88e1a575be401a997617c8::" providerId="AD"/>
      </p:ext>
    </p:extLst>
  </p:cmAuthor>
  <p:cmAuthor id="4" name="Guest User" initials="GU [2]" lastIdx="3" clrIdx="3">
    <p:extLst>
      <p:ext uri="{19B8F6BF-5375-455C-9EA6-DF929625EA0E}">
        <p15:presenceInfo xmlns:p15="http://schemas.microsoft.com/office/powerpoint/2012/main" userId="S::urn:spo:anon#ab0e75f41d38d9db7dbf6c3a065c5d6346f11ae3319f11f669e3c27bb2d438c6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EFEFEF"/>
    <a:srgbClr val="FC00F2"/>
    <a:srgbClr val="FF00D7"/>
    <a:srgbClr val="E3000A"/>
    <a:srgbClr val="E6E6E6"/>
    <a:srgbClr val="FF2F92"/>
    <a:srgbClr val="D8DADA"/>
    <a:srgbClr val="FF85FF"/>
    <a:srgbClr val="E3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F2806-CD52-4E7B-8D92-00D433F880F7}" v="45" dt="2023-04-17T14:06:59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907" autoAdjust="0"/>
  </p:normalViewPr>
  <p:slideViewPr>
    <p:cSldViewPr snapToGrid="0" showGuides="1">
      <p:cViewPr>
        <p:scale>
          <a:sx n="69" d="100"/>
          <a:sy n="69" d="100"/>
        </p:scale>
        <p:origin x="864" y="-472"/>
      </p:cViewPr>
      <p:guideLst>
        <p:guide orient="horz" pos="4513"/>
        <p:guide pos="1757"/>
        <p:guide orient="horz" pos="816"/>
        <p:guide orient="horz" pos="1224"/>
        <p:guide orient="horz" pos="3424"/>
        <p:guide pos="215"/>
        <p:guide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JULIE" userId="12852498-ad0c-47ff-9ae5-d1011a8795a3" providerId="ADAL" clId="{3A4F2806-CD52-4E7B-8D92-00D433F880F7}"/>
    <pc:docChg chg="undo custSel modSld">
      <pc:chgData name="ALEX JULIE" userId="12852498-ad0c-47ff-9ae5-d1011a8795a3" providerId="ADAL" clId="{3A4F2806-CD52-4E7B-8D92-00D433F880F7}" dt="2023-04-17T14:07:01.011" v="489" actId="1037"/>
      <pc:docMkLst>
        <pc:docMk/>
      </pc:docMkLst>
      <pc:sldChg chg="addSp modSp mod">
        <pc:chgData name="ALEX JULIE" userId="12852498-ad0c-47ff-9ae5-d1011a8795a3" providerId="ADAL" clId="{3A4F2806-CD52-4E7B-8D92-00D433F880F7}" dt="2023-04-17T14:07:01.011" v="489" actId="1037"/>
        <pc:sldMkLst>
          <pc:docMk/>
          <pc:sldMk cId="4130850367" sldId="329"/>
        </pc:sldMkLst>
        <pc:spChg chg="mod">
          <ac:chgData name="ALEX JULIE" userId="12852498-ad0c-47ff-9ae5-d1011a8795a3" providerId="ADAL" clId="{3A4F2806-CD52-4E7B-8D92-00D433F880F7}" dt="2023-04-17T10:05:06.924" v="288" actId="122"/>
          <ac:spMkLst>
            <pc:docMk/>
            <pc:sldMk cId="4130850367" sldId="329"/>
            <ac:spMk id="11" creationId="{459E4C74-B9D4-EBF6-35DB-B4E5D34BC5A0}"/>
          </ac:spMkLst>
        </pc:spChg>
        <pc:spChg chg="mod">
          <ac:chgData name="ALEX JULIE" userId="12852498-ad0c-47ff-9ae5-d1011a8795a3" providerId="ADAL" clId="{3A4F2806-CD52-4E7B-8D92-00D433F880F7}" dt="2023-04-17T10:07:58.744" v="292" actId="790"/>
          <ac:spMkLst>
            <pc:docMk/>
            <pc:sldMk cId="4130850367" sldId="329"/>
            <ac:spMk id="19" creationId="{CFE7F4FB-25A7-47BD-B069-788534796F12}"/>
          </ac:spMkLst>
        </pc:spChg>
        <pc:picChg chg="mod">
          <ac:chgData name="ALEX JULIE" userId="12852498-ad0c-47ff-9ae5-d1011a8795a3" providerId="ADAL" clId="{3A4F2806-CD52-4E7B-8D92-00D433F880F7}" dt="2023-04-17T14:07:01.011" v="489" actId="1037"/>
          <ac:picMkLst>
            <pc:docMk/>
            <pc:sldMk cId="4130850367" sldId="329"/>
            <ac:picMk id="3" creationId="{25F75AAD-D24F-D873-A9BC-2E4D2575997F}"/>
          </ac:picMkLst>
        </pc:picChg>
        <pc:picChg chg="add mod">
          <ac:chgData name="ALEX JULIE" userId="12852498-ad0c-47ff-9ae5-d1011a8795a3" providerId="ADAL" clId="{3A4F2806-CD52-4E7B-8D92-00D433F880F7}" dt="2023-04-17T14:06:59.141" v="487" actId="1038"/>
          <ac:picMkLst>
            <pc:docMk/>
            <pc:sldMk cId="4130850367" sldId="329"/>
            <ac:picMk id="4" creationId="{E547994B-5CA1-4D04-A2BF-4D9F1133F6A5}"/>
          </ac:picMkLst>
        </pc:picChg>
        <pc:picChg chg="mod">
          <ac:chgData name="ALEX JULIE" userId="12852498-ad0c-47ff-9ae5-d1011a8795a3" providerId="ADAL" clId="{3A4F2806-CD52-4E7B-8D92-00D433F880F7}" dt="2023-04-17T14:06:51.115" v="471" actId="1037"/>
          <ac:picMkLst>
            <pc:docMk/>
            <pc:sldMk cId="4130850367" sldId="329"/>
            <ac:picMk id="5" creationId="{9EE62FFB-69A0-B943-2A44-BF55D8F7632E}"/>
          </ac:picMkLst>
        </pc:picChg>
        <pc:picChg chg="mod">
          <ac:chgData name="ALEX JULIE" userId="12852498-ad0c-47ff-9ae5-d1011a8795a3" providerId="ADAL" clId="{3A4F2806-CD52-4E7B-8D92-00D433F880F7}" dt="2023-04-17T14:06:02.325" v="411" actId="1076"/>
          <ac:picMkLst>
            <pc:docMk/>
            <pc:sldMk cId="4130850367" sldId="329"/>
            <ac:picMk id="16" creationId="{49042BB5-DA5F-4263-8A58-860AF881F1C8}"/>
          </ac:picMkLst>
        </pc:picChg>
        <pc:picChg chg="mod">
          <ac:chgData name="ALEX JULIE" userId="12852498-ad0c-47ff-9ae5-d1011a8795a3" providerId="ADAL" clId="{3A4F2806-CD52-4E7B-8D92-00D433F880F7}" dt="2023-04-17T14:06:48.007" v="465" actId="1038"/>
          <ac:picMkLst>
            <pc:docMk/>
            <pc:sldMk cId="4130850367" sldId="329"/>
            <ac:picMk id="17" creationId="{3CB5DD59-892C-4355-8F6F-B41693268719}"/>
          </ac:picMkLst>
        </pc:picChg>
        <pc:picChg chg="mod">
          <ac:chgData name="ALEX JULIE" userId="12852498-ad0c-47ff-9ae5-d1011a8795a3" providerId="ADAL" clId="{3A4F2806-CD52-4E7B-8D92-00D433F880F7}" dt="2023-04-17T14:06:44.935" v="460" actId="1038"/>
          <ac:picMkLst>
            <pc:docMk/>
            <pc:sldMk cId="4130850367" sldId="329"/>
            <ac:picMk id="18" creationId="{5113E2A2-9215-48E0-881F-503937FC25F4}"/>
          </ac:picMkLst>
        </pc:picChg>
      </pc:sldChg>
      <pc:sldChg chg="addSp modSp mod">
        <pc:chgData name="ALEX JULIE" userId="12852498-ad0c-47ff-9ae5-d1011a8795a3" providerId="ADAL" clId="{3A4F2806-CD52-4E7B-8D92-00D433F880F7}" dt="2023-04-17T10:13:55.139" v="395" actId="20577"/>
        <pc:sldMkLst>
          <pc:docMk/>
          <pc:sldMk cId="1254331414" sldId="337"/>
        </pc:sldMkLst>
        <pc:spChg chg="mod">
          <ac:chgData name="ALEX JULIE" userId="12852498-ad0c-47ff-9ae5-d1011a8795a3" providerId="ADAL" clId="{3A4F2806-CD52-4E7B-8D92-00D433F880F7}" dt="2023-04-17T10:08:06.186" v="293" actId="790"/>
          <ac:spMkLst>
            <pc:docMk/>
            <pc:sldMk cId="1254331414" sldId="337"/>
            <ac:spMk id="11" creationId="{059A826B-A9C0-4D5D-8856-ECC261254AF2}"/>
          </ac:spMkLst>
        </pc:spChg>
        <pc:spChg chg="mod">
          <ac:chgData name="ALEX JULIE" userId="12852498-ad0c-47ff-9ae5-d1011a8795a3" providerId="ADAL" clId="{3A4F2806-CD52-4E7B-8D92-00D433F880F7}" dt="2023-04-17T10:08:50.862" v="302" actId="790"/>
          <ac:spMkLst>
            <pc:docMk/>
            <pc:sldMk cId="1254331414" sldId="337"/>
            <ac:spMk id="12" creationId="{A6DE7176-E37F-4AD4-B9B4-D3540D7D1B0C}"/>
          </ac:spMkLst>
        </pc:spChg>
        <pc:spChg chg="mod">
          <ac:chgData name="ALEX JULIE" userId="12852498-ad0c-47ff-9ae5-d1011a8795a3" providerId="ADAL" clId="{3A4F2806-CD52-4E7B-8D92-00D433F880F7}" dt="2023-04-17T10:08:57.677" v="305" actId="790"/>
          <ac:spMkLst>
            <pc:docMk/>
            <pc:sldMk cId="1254331414" sldId="337"/>
            <ac:spMk id="17" creationId="{5E8523EF-C35B-4D21-ACF8-5BEE08CCD731}"/>
          </ac:spMkLst>
        </pc:spChg>
        <pc:spChg chg="mod">
          <ac:chgData name="ALEX JULIE" userId="12852498-ad0c-47ff-9ae5-d1011a8795a3" providerId="ADAL" clId="{3A4F2806-CD52-4E7B-8D92-00D433F880F7}" dt="2023-04-17T10:13:55.139" v="395" actId="20577"/>
          <ac:spMkLst>
            <pc:docMk/>
            <pc:sldMk cId="1254331414" sldId="337"/>
            <ac:spMk id="20" creationId="{2C8BAFEB-90F4-1D9C-FB48-ACB7C20AB048}"/>
          </ac:spMkLst>
        </pc:spChg>
        <pc:spChg chg="mod">
          <ac:chgData name="ALEX JULIE" userId="12852498-ad0c-47ff-9ae5-d1011a8795a3" providerId="ADAL" clId="{3A4F2806-CD52-4E7B-8D92-00D433F880F7}" dt="2023-04-17T10:09:17.624" v="310" actId="790"/>
          <ac:spMkLst>
            <pc:docMk/>
            <pc:sldMk cId="1254331414" sldId="337"/>
            <ac:spMk id="23" creationId="{7CC5850E-A85B-4B62-8E53-768EBA9020A4}"/>
          </ac:spMkLst>
        </pc:spChg>
        <pc:spChg chg="mod">
          <ac:chgData name="ALEX JULIE" userId="12852498-ad0c-47ff-9ae5-d1011a8795a3" providerId="ADAL" clId="{3A4F2806-CD52-4E7B-8D92-00D433F880F7}" dt="2023-04-17T10:09:28.205" v="313" actId="790"/>
          <ac:spMkLst>
            <pc:docMk/>
            <pc:sldMk cId="1254331414" sldId="337"/>
            <ac:spMk id="24" creationId="{5F558861-7608-4133-978B-D6F5E4E5A2AC}"/>
          </ac:spMkLst>
        </pc:spChg>
        <pc:spChg chg="mod">
          <ac:chgData name="ALEX JULIE" userId="12852498-ad0c-47ff-9ae5-d1011a8795a3" providerId="ADAL" clId="{3A4F2806-CD52-4E7B-8D92-00D433F880F7}" dt="2023-04-17T09:50:57.805" v="97" actId="1076"/>
          <ac:spMkLst>
            <pc:docMk/>
            <pc:sldMk cId="1254331414" sldId="337"/>
            <ac:spMk id="25" creationId="{2B80DA48-7E5A-AEB0-62B4-C2FB6690ECE1}"/>
          </ac:spMkLst>
        </pc:spChg>
        <pc:spChg chg="mod">
          <ac:chgData name="ALEX JULIE" userId="12852498-ad0c-47ff-9ae5-d1011a8795a3" providerId="ADAL" clId="{3A4F2806-CD52-4E7B-8D92-00D433F880F7}" dt="2023-04-17T10:12:50.729" v="387" actId="20577"/>
          <ac:spMkLst>
            <pc:docMk/>
            <pc:sldMk cId="1254331414" sldId="337"/>
            <ac:spMk id="27" creationId="{CF7B6677-21CE-4D50-95C4-4BF5A6E29091}"/>
          </ac:spMkLst>
        </pc:spChg>
        <pc:spChg chg="mod">
          <ac:chgData name="ALEX JULIE" userId="12852498-ad0c-47ff-9ae5-d1011a8795a3" providerId="ADAL" clId="{3A4F2806-CD52-4E7B-8D92-00D433F880F7}" dt="2023-04-17T09:51:27.257" v="103" actId="1076"/>
          <ac:spMkLst>
            <pc:docMk/>
            <pc:sldMk cId="1254331414" sldId="337"/>
            <ac:spMk id="36" creationId="{8551BFDD-B49C-0F73-9A3B-06BFE01E0B1C}"/>
          </ac:spMkLst>
        </pc:spChg>
        <pc:spChg chg="mod">
          <ac:chgData name="ALEX JULIE" userId="12852498-ad0c-47ff-9ae5-d1011a8795a3" providerId="ADAL" clId="{3A4F2806-CD52-4E7B-8D92-00D433F880F7}" dt="2023-04-17T09:50:11.132" v="40" actId="1038"/>
          <ac:spMkLst>
            <pc:docMk/>
            <pc:sldMk cId="1254331414" sldId="337"/>
            <ac:spMk id="37" creationId="{FC3DCCA0-77B3-28E2-F0EF-3D4AB5A5BEA8}"/>
          </ac:spMkLst>
        </pc:spChg>
        <pc:spChg chg="mod">
          <ac:chgData name="ALEX JULIE" userId="12852498-ad0c-47ff-9ae5-d1011a8795a3" providerId="ADAL" clId="{3A4F2806-CD52-4E7B-8D92-00D433F880F7}" dt="2023-04-17T09:49:51.784" v="25" actId="1036"/>
          <ac:spMkLst>
            <pc:docMk/>
            <pc:sldMk cId="1254331414" sldId="337"/>
            <ac:spMk id="52" creationId="{6FE0A3BF-6679-B4C8-51CA-AAD00FC9929A}"/>
          </ac:spMkLst>
        </pc:spChg>
        <pc:spChg chg="mod">
          <ac:chgData name="ALEX JULIE" userId="12852498-ad0c-47ff-9ae5-d1011a8795a3" providerId="ADAL" clId="{3A4F2806-CD52-4E7B-8D92-00D433F880F7}" dt="2023-04-17T10:13:39.402" v="392" actId="790"/>
          <ac:spMkLst>
            <pc:docMk/>
            <pc:sldMk cId="1254331414" sldId="337"/>
            <ac:spMk id="53" creationId="{619E10ED-211C-80B4-6DF6-477EA2E2BB83}"/>
          </ac:spMkLst>
        </pc:spChg>
        <pc:spChg chg="mod">
          <ac:chgData name="ALEX JULIE" userId="12852498-ad0c-47ff-9ae5-d1011a8795a3" providerId="ADAL" clId="{3A4F2806-CD52-4E7B-8D92-00D433F880F7}" dt="2023-04-17T10:05:12.880" v="289" actId="122"/>
          <ac:spMkLst>
            <pc:docMk/>
            <pc:sldMk cId="1254331414" sldId="337"/>
            <ac:spMk id="55" creationId="{A2EC4E53-D568-8889-EB69-FC1D4D01C001}"/>
          </ac:spMkLst>
        </pc:spChg>
        <pc:spChg chg="add mod">
          <ac:chgData name="ALEX JULIE" userId="12852498-ad0c-47ff-9ae5-d1011a8795a3" providerId="ADAL" clId="{3A4F2806-CD52-4E7B-8D92-00D433F880F7}" dt="2023-04-17T10:10:39.452" v="352" actId="571"/>
          <ac:spMkLst>
            <pc:docMk/>
            <pc:sldMk cId="1254331414" sldId="337"/>
            <ac:spMk id="58" creationId="{0C66DFDE-F763-4AE0-9175-DD4D9D8666C7}"/>
          </ac:spMkLst>
        </pc:spChg>
        <pc:spChg chg="mod">
          <ac:chgData name="ALEX JULIE" userId="12852498-ad0c-47ff-9ae5-d1011a8795a3" providerId="ADAL" clId="{3A4F2806-CD52-4E7B-8D92-00D433F880F7}" dt="2023-04-17T10:11:57.434" v="386" actId="20577"/>
          <ac:spMkLst>
            <pc:docMk/>
            <pc:sldMk cId="1254331414" sldId="337"/>
            <ac:spMk id="59" creationId="{BE1D4093-4AD0-B430-B806-4296CD6AF0E3}"/>
          </ac:spMkLst>
        </pc:spChg>
        <pc:spChg chg="mod">
          <ac:chgData name="ALEX JULIE" userId="12852498-ad0c-47ff-9ae5-d1011a8795a3" providerId="ADAL" clId="{3A4F2806-CD52-4E7B-8D92-00D433F880F7}" dt="2023-04-17T09:51:15.251" v="101" actId="1076"/>
          <ac:spMkLst>
            <pc:docMk/>
            <pc:sldMk cId="1254331414" sldId="337"/>
            <ac:spMk id="61" creationId="{A680B164-F2CC-7A15-E715-FFE027E2BCC2}"/>
          </ac:spMkLst>
        </pc:spChg>
        <pc:spChg chg="mod">
          <ac:chgData name="ALEX JULIE" userId="12852498-ad0c-47ff-9ae5-d1011a8795a3" providerId="ADAL" clId="{3A4F2806-CD52-4E7B-8D92-00D433F880F7}" dt="2023-04-17T09:52:55.554" v="275" actId="1076"/>
          <ac:spMkLst>
            <pc:docMk/>
            <pc:sldMk cId="1254331414" sldId="337"/>
            <ac:spMk id="72" creationId="{876DEC16-A330-4EA4-0993-B32A36EB102A}"/>
          </ac:spMkLst>
        </pc:spChg>
        <pc:spChg chg="mod">
          <ac:chgData name="ALEX JULIE" userId="12852498-ad0c-47ff-9ae5-d1011a8795a3" providerId="ADAL" clId="{3A4F2806-CD52-4E7B-8D92-00D433F880F7}" dt="2023-04-17T09:50:00.774" v="31" actId="1036"/>
          <ac:spMkLst>
            <pc:docMk/>
            <pc:sldMk cId="1254331414" sldId="337"/>
            <ac:spMk id="75" creationId="{953A8115-796F-95A2-EDB8-49D11A4F4475}"/>
          </ac:spMkLst>
        </pc:spChg>
        <pc:spChg chg="mod">
          <ac:chgData name="ALEX JULIE" userId="12852498-ad0c-47ff-9ae5-d1011a8795a3" providerId="ADAL" clId="{3A4F2806-CD52-4E7B-8D92-00D433F880F7}" dt="2023-04-17T09:51:08.553" v="100" actId="1037"/>
          <ac:spMkLst>
            <pc:docMk/>
            <pc:sldMk cId="1254331414" sldId="337"/>
            <ac:spMk id="78" creationId="{FCBFDF52-5E0A-FB02-2A4F-41680304A8FD}"/>
          </ac:spMkLst>
        </pc:spChg>
        <pc:spChg chg="mod">
          <ac:chgData name="ALEX JULIE" userId="12852498-ad0c-47ff-9ae5-d1011a8795a3" providerId="ADAL" clId="{3A4F2806-CD52-4E7B-8D92-00D433F880F7}" dt="2023-04-17T10:09:55.840" v="319" actId="14100"/>
          <ac:spMkLst>
            <pc:docMk/>
            <pc:sldMk cId="1254331414" sldId="337"/>
            <ac:spMk id="82" creationId="{5D9A48FB-AB4B-BDFB-47DE-749B7A6F3720}"/>
          </ac:spMkLst>
        </pc:spChg>
        <pc:picChg chg="mod">
          <ac:chgData name="ALEX JULIE" userId="12852498-ad0c-47ff-9ae5-d1011a8795a3" providerId="ADAL" clId="{3A4F2806-CD52-4E7B-8D92-00D433F880F7}" dt="2023-04-17T09:51:45.791" v="183" actId="1038"/>
          <ac:picMkLst>
            <pc:docMk/>
            <pc:sldMk cId="1254331414" sldId="337"/>
            <ac:picMk id="15" creationId="{BB06C745-CFEC-41C3-9D81-9B63C5A5068B}"/>
          </ac:picMkLst>
        </pc:picChg>
        <pc:picChg chg="mod">
          <ac:chgData name="ALEX JULIE" userId="12852498-ad0c-47ff-9ae5-d1011a8795a3" providerId="ADAL" clId="{3A4F2806-CD52-4E7B-8D92-00D433F880F7}" dt="2023-04-17T09:50:13.654" v="44" actId="1038"/>
          <ac:picMkLst>
            <pc:docMk/>
            <pc:sldMk cId="1254331414" sldId="337"/>
            <ac:picMk id="22" creationId="{C58CEBB5-4970-478A-84B2-7F0B4E601037}"/>
          </ac:picMkLst>
        </pc:picChg>
        <pc:picChg chg="mod">
          <ac:chgData name="ALEX JULIE" userId="12852498-ad0c-47ff-9ae5-d1011a8795a3" providerId="ADAL" clId="{3A4F2806-CD52-4E7B-8D92-00D433F880F7}" dt="2023-04-17T09:50:39.463" v="90" actId="1035"/>
          <ac:picMkLst>
            <pc:docMk/>
            <pc:sldMk cId="1254331414" sldId="337"/>
            <ac:picMk id="32" creationId="{A6104B07-C8C6-433B-8B45-B4CECBA2F2C8}"/>
          </ac:picMkLst>
        </pc:picChg>
        <pc:picChg chg="mod">
          <ac:chgData name="ALEX JULIE" userId="12852498-ad0c-47ff-9ae5-d1011a8795a3" providerId="ADAL" clId="{3A4F2806-CD52-4E7B-8D92-00D433F880F7}" dt="2023-04-17T09:52:35.210" v="273" actId="1037"/>
          <ac:picMkLst>
            <pc:docMk/>
            <pc:sldMk cId="1254331414" sldId="337"/>
            <ac:picMk id="50" creationId="{4B866269-D2F8-41E8-8F28-A2F5ACC239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C0FE-45C1-4E4F-B6A0-E3E57C065AC8}" type="datetimeFigureOut">
              <a:rPr lang="de-DE" smtClean="0"/>
              <a:t>17.04.2023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25C9A-E5F6-AC4E-8C39-FCEECE55BA47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51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25C9A-E5F6-AC4E-8C39-FCEECE55BA4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86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A27A14-283A-8E69-67CB-C62B260683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57" y="1587"/>
            <a:ext cx="10682944" cy="75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72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3759627-07FF-2736-2070-173B6641A581}"/>
              </a:ext>
            </a:extLst>
          </p:cNvPr>
          <p:cNvSpPr/>
          <p:nvPr userDrawn="1"/>
        </p:nvSpPr>
        <p:spPr>
          <a:xfrm>
            <a:off x="0" y="6618084"/>
            <a:ext cx="8428776" cy="92348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0DFC2D-CFBA-0CF5-CA6D-C005B5FB4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55" y="1587"/>
            <a:ext cx="10686256" cy="75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7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66BE09C-5925-0619-F96E-F56C8C944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0682944" cy="75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1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3759627-07FF-2736-2070-173B6641A581}"/>
              </a:ext>
            </a:extLst>
          </p:cNvPr>
          <p:cNvSpPr/>
          <p:nvPr userDrawn="1"/>
        </p:nvSpPr>
        <p:spPr>
          <a:xfrm>
            <a:off x="0" y="6618084"/>
            <a:ext cx="8428776" cy="92348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0DB32D-DA1B-AFA5-2A28-09F3DC8F4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557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8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m 1">
            <a:extLst>
              <a:ext uri="{FF2B5EF4-FFF2-40B4-BE49-F238E27FC236}">
                <a16:creationId xmlns:a16="http://schemas.microsoft.com/office/drawing/2014/main" id="{CB667D71-8408-99EF-2B38-B7325C961E96}"/>
              </a:ext>
            </a:extLst>
          </p:cNvPr>
          <p:cNvSpPr/>
          <p:nvPr userDrawn="1"/>
        </p:nvSpPr>
        <p:spPr>
          <a:xfrm>
            <a:off x="4884809" y="1130489"/>
            <a:ext cx="4928575" cy="6430843"/>
          </a:xfrm>
          <a:prstGeom prst="parallelogram">
            <a:avLst>
              <a:gd name="adj" fmla="val 37418"/>
            </a:avLst>
          </a:prstGeom>
          <a:solidFill>
            <a:srgbClr val="EFEFEF"/>
          </a:solidFill>
        </p:spPr>
        <p:txBody>
          <a:bodyPr wrap="square" rtlCol="0" anchor="ctr">
            <a:sp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3759627-07FF-2736-2070-173B6641A581}"/>
              </a:ext>
            </a:extLst>
          </p:cNvPr>
          <p:cNvSpPr/>
          <p:nvPr userDrawn="1"/>
        </p:nvSpPr>
        <p:spPr>
          <a:xfrm>
            <a:off x="0" y="6618084"/>
            <a:ext cx="8428776" cy="92348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6EF84F-5A26-6D61-AFDA-B43C411229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49" y="0"/>
            <a:ext cx="10691029" cy="75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6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3759627-07FF-2736-2070-173B6641A581}"/>
              </a:ext>
            </a:extLst>
          </p:cNvPr>
          <p:cNvSpPr/>
          <p:nvPr userDrawn="1"/>
        </p:nvSpPr>
        <p:spPr>
          <a:xfrm>
            <a:off x="0" y="6618084"/>
            <a:ext cx="8428776" cy="92348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C9EE9E-AA01-65ED-D37A-4AA94F602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86"/>
            <a:ext cx="10691813" cy="75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5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3759627-07FF-2736-2070-173B6641A581}"/>
              </a:ext>
            </a:extLst>
          </p:cNvPr>
          <p:cNvSpPr/>
          <p:nvPr userDrawn="1"/>
        </p:nvSpPr>
        <p:spPr>
          <a:xfrm>
            <a:off x="0" y="6618084"/>
            <a:ext cx="8428776" cy="92348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4880DC-16AA-17B4-F5FE-2CAFF6E374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2343"/>
            <a:ext cx="10691812" cy="7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2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3759627-07FF-2736-2070-173B6641A581}"/>
              </a:ext>
            </a:extLst>
          </p:cNvPr>
          <p:cNvSpPr/>
          <p:nvPr userDrawn="1"/>
        </p:nvSpPr>
        <p:spPr>
          <a:xfrm>
            <a:off x="0" y="6618084"/>
            <a:ext cx="8428776" cy="92348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6A7E3A-44C3-7356-F9FB-D82928DDA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2343"/>
            <a:ext cx="10691812" cy="756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9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872250"/>
            <a:ext cx="9221689" cy="1936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7E6C6800-4FEB-4247-9A54-4F895D85AD8B}" type="datetimeFigureOut">
              <a:rPr lang="de-DE" smtClean="0"/>
              <a:pPr/>
              <a:t>17.04.2023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ADC6BE5A-A2C9-334E-88E8-F83E06D0D31B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Parallelogramm 7">
            <a:extLst>
              <a:ext uri="{FF2B5EF4-FFF2-40B4-BE49-F238E27FC236}">
                <a16:creationId xmlns:a16="http://schemas.microsoft.com/office/drawing/2014/main" id="{E1429FAA-F58F-6441-A8D0-232430F2636F}"/>
              </a:ext>
            </a:extLst>
          </p:cNvPr>
          <p:cNvSpPr/>
          <p:nvPr userDrawn="1"/>
        </p:nvSpPr>
        <p:spPr>
          <a:xfrm>
            <a:off x="2408090" y="3259034"/>
            <a:ext cx="5783943" cy="1582057"/>
          </a:xfrm>
          <a:prstGeom prst="parallelogram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81" r:id="rId3"/>
    <p:sldLayoutId id="2147483682" r:id="rId4"/>
    <p:sldLayoutId id="2147483675" r:id="rId5"/>
    <p:sldLayoutId id="2147483671" r:id="rId6"/>
    <p:sldLayoutId id="2147483673" r:id="rId7"/>
    <p:sldLayoutId id="2147483674" r:id="rId8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DIN Pro Regular" panose="020B0504020101020102" pitchFamily="34" charset="0"/>
          <a:ea typeface="+mj-ea"/>
          <a:cs typeface="DIN Pro Regular" panose="020B0504020101020102" pitchFamily="34" charset="0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F7685D-F731-D71D-6789-0A3528E7EC0A}"/>
              </a:ext>
            </a:extLst>
          </p:cNvPr>
          <p:cNvGrpSpPr/>
          <p:nvPr/>
        </p:nvGrpSpPr>
        <p:grpSpPr>
          <a:xfrm>
            <a:off x="3398317" y="236667"/>
            <a:ext cx="4903220" cy="564021"/>
            <a:chOff x="6705457" y="314463"/>
            <a:chExt cx="4903220" cy="564021"/>
          </a:xfrm>
        </p:grpSpPr>
        <p:sp>
          <p:nvSpPr>
            <p:cNvPr id="9" name="Parallelogramm 8">
              <a:extLst>
                <a:ext uri="{FF2B5EF4-FFF2-40B4-BE49-F238E27FC236}">
                  <a16:creationId xmlns:a16="http://schemas.microsoft.com/office/drawing/2014/main" id="{14C404BA-E219-4CD1-CDE6-552BF82E33BE}"/>
                </a:ext>
              </a:extLst>
            </p:cNvPr>
            <p:cNvSpPr/>
            <p:nvPr/>
          </p:nvSpPr>
          <p:spPr>
            <a:xfrm>
              <a:off x="6705457" y="324486"/>
              <a:ext cx="3144498" cy="533952"/>
            </a:xfrm>
            <a:prstGeom prst="parallelogram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67151F-6AA5-A1B9-6B64-D83289691D0D}"/>
                </a:ext>
              </a:extLst>
            </p:cNvPr>
            <p:cNvSpPr/>
            <p:nvPr/>
          </p:nvSpPr>
          <p:spPr>
            <a:xfrm>
              <a:off x="9849955" y="324486"/>
              <a:ext cx="175872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DIN Pro Bold" panose="020B0504020101020102" pitchFamily="34" charset="0"/>
                  <a:cs typeface="DIN Pro Bold" panose="020B0504020101020102" pitchFamily="34" charset="0"/>
                </a:rPr>
                <a:t>PROUVÉE</a:t>
              </a:r>
              <a:endParaRPr lang="en-BE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IN Pro Bold" panose="020B0504020101020102" pitchFamily="34" charset="0"/>
                <a:cs typeface="DIN Pro Bold" panose="020B0504020101020102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59E4C74-B9D4-EBF6-35DB-B4E5D34BC5A0}"/>
                </a:ext>
              </a:extLst>
            </p:cNvPr>
            <p:cNvSpPr/>
            <p:nvPr/>
          </p:nvSpPr>
          <p:spPr>
            <a:xfrm>
              <a:off x="6815740" y="314463"/>
              <a:ext cx="313329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DIN Pro Bold" panose="020B0504020101020102" pitchFamily="34" charset="0"/>
                  <a:cs typeface="DIN Pro Bold" panose="020B0504020101020102" pitchFamily="34" charset="0"/>
                </a:rPr>
                <a:t>PERFORMANCE</a:t>
              </a:r>
              <a:endParaRPr lang="en-BE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IN Pro Bold" panose="020B0504020101020102" pitchFamily="34" charset="0"/>
                <a:cs typeface="DIN Pro Bold" panose="020B0504020101020102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957FDAF8-C0AB-0B7C-8941-868C7E91B3C2}"/>
              </a:ext>
            </a:extLst>
          </p:cNvPr>
          <p:cNvSpPr/>
          <p:nvPr/>
        </p:nvSpPr>
        <p:spPr>
          <a:xfrm>
            <a:off x="292700" y="6822871"/>
            <a:ext cx="2518644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latin typeface="DIN Pro Bold" panose="020B0504020101020102" pitchFamily="34" charset="0"/>
                <a:cs typeface="DIN Pro Bold" panose="020B0504020101020102" pitchFamily="34" charset="0"/>
              </a:rPr>
              <a:t>Bridgestone Europe NV/SA</a:t>
            </a:r>
          </a:p>
          <a:p>
            <a:endParaRPr lang="en-US" sz="8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r>
              <a:rPr lang="en-US" sz="8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www.bridgestone.eu</a:t>
            </a:r>
          </a:p>
        </p:txBody>
      </p:sp>
      <p:pic>
        <p:nvPicPr>
          <p:cNvPr id="3" name="Grafik 25">
            <a:extLst>
              <a:ext uri="{FF2B5EF4-FFF2-40B4-BE49-F238E27FC236}">
                <a16:creationId xmlns:a16="http://schemas.microsoft.com/office/drawing/2014/main" id="{25F75AAD-D24F-D873-A9BC-2E4D257599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86979" y="5427610"/>
            <a:ext cx="833449" cy="1039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EE62FFB-69A0-B943-2A44-BF55D8F76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06"/>
          <a:stretch/>
        </p:blipFill>
        <p:spPr>
          <a:xfrm>
            <a:off x="4297481" y="5438637"/>
            <a:ext cx="1150021" cy="128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E7F4FB-25A7-47BD-B069-788534796F12}"/>
              </a:ext>
            </a:extLst>
          </p:cNvPr>
          <p:cNvSpPr txBox="1"/>
          <p:nvPr/>
        </p:nvSpPr>
        <p:spPr>
          <a:xfrm>
            <a:off x="129070" y="4931926"/>
            <a:ext cx="8841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/>
                <a:latin typeface="DIN Pro Bold" panose="02000503040000020003" pitchFamily="50" charset="0"/>
                <a:ea typeface="Yu Mincho" panose="02020400000000000000" pitchFamily="18" charset="-128"/>
              </a:rPr>
              <a:t>/ </a:t>
            </a:r>
            <a:r>
              <a:rPr lang="en-US" b="1" dirty="0">
                <a:effectLst/>
                <a:latin typeface="DIN Pro Bold" panose="02000503040000020003" pitchFamily="50" charset="0"/>
                <a:ea typeface="Yu Mincho" panose="02020400000000000000" pitchFamily="18" charset="-128"/>
              </a:rPr>
              <a:t>39</a:t>
            </a:r>
            <a:r>
              <a:rPr lang="en-GB" b="1" dirty="0">
                <a:effectLst/>
                <a:latin typeface="DIN Pro Bold" panose="02000503040000020003" pitchFamily="50" charset="0"/>
                <a:ea typeface="Yu Mincho" panose="02020400000000000000" pitchFamily="18" charset="-128"/>
              </a:rPr>
              <a:t> podiums </a:t>
            </a:r>
            <a:r>
              <a:rPr lang="fr-FR" dirty="0">
                <a:effectLst/>
                <a:latin typeface="DIN Pro Bold" panose="02000503040000020003" pitchFamily="50" charset="0"/>
                <a:ea typeface="Yu Mincho" panose="02020400000000000000" pitchFamily="18" charset="-128"/>
              </a:rPr>
              <a:t>rapportés</a:t>
            </a:r>
            <a:r>
              <a:rPr lang="en-GB" dirty="0">
                <a:effectLst/>
                <a:latin typeface="DIN Pro Bold" panose="02000503040000020003" pitchFamily="50" charset="0"/>
                <a:ea typeface="Yu Mincho" panose="02020400000000000000" pitchFamily="18" charset="-128"/>
              </a:rPr>
              <a:t> </a:t>
            </a:r>
            <a:r>
              <a:rPr lang="fr-FR" dirty="0">
                <a:effectLst/>
                <a:latin typeface="DIN Pro Regular" panose="02000503040000020003" pitchFamily="50" charset="0"/>
                <a:ea typeface="Yu Mincho" panose="02020400000000000000" pitchFamily="18" charset="-128"/>
              </a:rPr>
              <a:t>dans des publications indépendantes sur les pneus depuis 2018</a:t>
            </a:r>
            <a:r>
              <a:rPr lang="en-GB" dirty="0">
                <a:effectLst/>
                <a:latin typeface="DIN Pro Regular" panose="02000503040000020003" pitchFamily="50" charset="0"/>
                <a:ea typeface="Yu Mincho" panose="02020400000000000000" pitchFamily="18" charset="-128"/>
              </a:rPr>
              <a:t>!</a:t>
            </a:r>
            <a:endParaRPr lang="en-BE" dirty="0">
              <a:latin typeface="DIN Pro Regular" panose="02000503040000020003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5ED5C-058B-433E-B197-46D6D35D341B}"/>
              </a:ext>
            </a:extLst>
          </p:cNvPr>
          <p:cNvSpPr/>
          <p:nvPr/>
        </p:nvSpPr>
        <p:spPr>
          <a:xfrm>
            <a:off x="8301537" y="6822871"/>
            <a:ext cx="2097576" cy="500137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l"/>
            <a:endParaRPr lang="fr-FR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273AFAE-6CE1-43DF-AFBA-B3B5BAB1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77" y="6763895"/>
            <a:ext cx="2190001" cy="67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9042BB5-DA5F-4263-8A58-860AF881F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45" y="5412718"/>
            <a:ext cx="804322" cy="101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B5DD59-892C-4355-8F6F-B41693268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487" y="5360213"/>
            <a:ext cx="841623" cy="140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113E2A2-9215-48E0-881F-503937FC2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366" y="5412718"/>
            <a:ext cx="841623" cy="105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547994B-5CA1-4D04-A2BF-4D9F1133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12" y="5483254"/>
            <a:ext cx="1095159" cy="87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85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7178DDE-DE36-CA3F-70B6-72A2A0F84341}"/>
              </a:ext>
            </a:extLst>
          </p:cNvPr>
          <p:cNvSpPr/>
          <p:nvPr/>
        </p:nvSpPr>
        <p:spPr>
          <a:xfrm>
            <a:off x="-18581" y="1968224"/>
            <a:ext cx="4184274" cy="4934355"/>
          </a:xfrm>
          <a:prstGeom prst="rect">
            <a:avLst/>
          </a:prstGeom>
          <a:solidFill>
            <a:srgbClr val="EFEFEF"/>
          </a:solidFill>
        </p:spPr>
        <p:txBody>
          <a:bodyPr wrap="square" rtlCol="0" anchor="ctr">
            <a:noAutofit/>
          </a:bodyPr>
          <a:lstStyle/>
          <a:p>
            <a:pPr algn="l"/>
            <a:endParaRPr lang="de-DE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2CCDBC-C437-4A30-8F23-BF2F972074EE}"/>
              </a:ext>
            </a:extLst>
          </p:cNvPr>
          <p:cNvSpPr/>
          <p:nvPr/>
        </p:nvSpPr>
        <p:spPr>
          <a:xfrm>
            <a:off x="86470" y="2253881"/>
            <a:ext cx="4307337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fr-FR" sz="1300" b="1" u="none" strike="noStrike" baseline="0" dirty="0">
                <a:latin typeface="DIN Pro Bold" panose="020B0504020101020102" pitchFamily="34" charset="0"/>
                <a:cs typeface="DIN Pro Bold" panose="020B0504020101020102" pitchFamily="34" charset="0"/>
              </a:rPr>
              <a:t>PRÊT À PERFORMER MÊME DANS DES CONDITIONS DE CONDUITE QUOTIDIENNE STRESSANTES OU IMPRÉVUES</a:t>
            </a:r>
            <a:endParaRPr lang="en-BE" sz="1300" b="1" dirty="0"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10D9D-3FAA-472D-97D3-7A76759BCF8D}"/>
              </a:ext>
            </a:extLst>
          </p:cNvPr>
          <p:cNvSpPr/>
          <p:nvPr/>
        </p:nvSpPr>
        <p:spPr>
          <a:xfrm>
            <a:off x="5710654" y="2805483"/>
            <a:ext cx="5301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3 VICTOIRES ET 6 PODIUMS DEPUIS 2021</a:t>
            </a:r>
            <a:endParaRPr lang="en-BE" sz="1400" b="1" dirty="0">
              <a:solidFill>
                <a:srgbClr val="FF0000"/>
              </a:solidFill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sp>
        <p:nvSpPr>
          <p:cNvPr id="11" name="Rechteck 28">
            <a:extLst>
              <a:ext uri="{FF2B5EF4-FFF2-40B4-BE49-F238E27FC236}">
                <a16:creationId xmlns:a16="http://schemas.microsoft.com/office/drawing/2014/main" id="{059A826B-A9C0-4D5D-8856-ECC261254AF2}"/>
              </a:ext>
            </a:extLst>
          </p:cNvPr>
          <p:cNvSpPr/>
          <p:nvPr/>
        </p:nvSpPr>
        <p:spPr>
          <a:xfrm>
            <a:off x="7293405" y="5816113"/>
            <a:ext cx="1778570" cy="1041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sz="1100" b="1" dirty="0">
                <a:latin typeface="DIN Pro Bold" panose="020B0504020101020102" pitchFamily="34" charset="0"/>
                <a:cs typeface="DIN Pro Bold" panose="020B0504020101020102" pitchFamily="34" charset="0"/>
              </a:rPr>
              <a:t>PERFORMANCE OPTIMALE SUR </a:t>
            </a:r>
            <a:r>
              <a:rPr lang="en-GB" sz="1100" b="1" dirty="0">
                <a:solidFill>
                  <a:srgbClr val="FF0000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SOL MOUILLÉ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 Temps au tour les plus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rapides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 Bonne tenue de route </a:t>
            </a:r>
          </a:p>
        </p:txBody>
      </p:sp>
      <p:sp>
        <p:nvSpPr>
          <p:cNvPr id="12" name="Rechteck 29">
            <a:extLst>
              <a:ext uri="{FF2B5EF4-FFF2-40B4-BE49-F238E27FC236}">
                <a16:creationId xmlns:a16="http://schemas.microsoft.com/office/drawing/2014/main" id="{A6DE7176-E37F-4AD4-B9B4-D3540D7D1B0C}"/>
              </a:ext>
            </a:extLst>
          </p:cNvPr>
          <p:cNvSpPr/>
          <p:nvPr/>
        </p:nvSpPr>
        <p:spPr>
          <a:xfrm>
            <a:off x="5335966" y="5839408"/>
            <a:ext cx="2095528" cy="14311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sz="1100" b="1" dirty="0">
                <a:latin typeface="DIN Pro Bold"/>
                <a:cs typeface="DIN Pro Bold" panose="020B0504020101020102" pitchFamily="34" charset="0"/>
              </a:rPr>
              <a:t>EXCELLENT SUR </a:t>
            </a:r>
            <a:r>
              <a:rPr lang="en-GB" sz="1100" b="1" dirty="0">
                <a:solidFill>
                  <a:srgbClr val="FF0000"/>
                </a:solidFill>
                <a:latin typeface="DIN Pro Bold"/>
                <a:cs typeface="DIN Pro Bold" panose="020B0504020101020102" pitchFamily="34" charset="0"/>
              </a:rPr>
              <a:t>SOL SEC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</a:rPr>
              <a:t>+ </a:t>
            </a:r>
            <a:r>
              <a:rPr lang="fr-FR" sz="1100" dirty="0">
                <a:latin typeface="DIN Pro Regular"/>
              </a:rPr>
              <a:t>Niveau</a:t>
            </a:r>
            <a:r>
              <a:rPr lang="en-GB" sz="1100" dirty="0">
                <a:latin typeface="DIN Pro Regular"/>
              </a:rPr>
              <a:t> </a:t>
            </a:r>
            <a:r>
              <a:rPr lang="fr-FR" sz="1100" dirty="0">
                <a:latin typeface="DIN Pro Regular"/>
              </a:rPr>
              <a:t>d’adhérence</a:t>
            </a:r>
            <a:r>
              <a:rPr lang="en-GB" sz="1100" dirty="0">
                <a:latin typeface="DIN Pro Regular"/>
              </a:rPr>
              <a:t> </a:t>
            </a:r>
            <a:r>
              <a:rPr lang="fr-FR" sz="1100" dirty="0">
                <a:latin typeface="DIN Pro Regular"/>
              </a:rPr>
              <a:t>extrêmement</a:t>
            </a:r>
            <a:r>
              <a:rPr lang="en-GB" sz="1100" dirty="0">
                <a:latin typeface="DIN Pro Regular"/>
              </a:rPr>
              <a:t> </a:t>
            </a:r>
            <a:r>
              <a:rPr lang="fr-FR" sz="1100" dirty="0">
                <a:latin typeface="DIN Pro Regular"/>
              </a:rPr>
              <a:t>élevé</a:t>
            </a:r>
            <a:r>
              <a:rPr lang="en-GB" sz="1100" dirty="0">
                <a:latin typeface="DIN Pro Regular"/>
              </a:rPr>
              <a:t> 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</a:rPr>
              <a:t>+ </a:t>
            </a:r>
            <a:r>
              <a:rPr lang="fr-FR" sz="1100" dirty="0">
                <a:latin typeface="DIN Pro Regular"/>
              </a:rPr>
              <a:t>Comportement</a:t>
            </a:r>
            <a:r>
              <a:rPr lang="en-GB" sz="1100" dirty="0">
                <a:latin typeface="DIN Pro Regular"/>
              </a:rPr>
              <a:t> précis dans les </a:t>
            </a:r>
            <a:r>
              <a:rPr lang="fr-FR" sz="1100" dirty="0">
                <a:latin typeface="DIN Pro Regular"/>
              </a:rPr>
              <a:t>virages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 Distance de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freinage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très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courte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BB06C745-CFEC-41C3-9D81-9B63C5A50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8" t="19435" r="19973" b="16515"/>
          <a:stretch/>
        </p:blipFill>
        <p:spPr>
          <a:xfrm>
            <a:off x="8509882" y="3277953"/>
            <a:ext cx="644979" cy="1044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8523EF-C35B-4D21-ACF8-5BEE08CCD731}"/>
              </a:ext>
            </a:extLst>
          </p:cNvPr>
          <p:cNvSpPr/>
          <p:nvPr/>
        </p:nvSpPr>
        <p:spPr>
          <a:xfrm>
            <a:off x="269862" y="3256229"/>
            <a:ext cx="2918273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28 podiums </a:t>
            </a:r>
            <a:r>
              <a:rPr lang="fr-FR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rapportés</a:t>
            </a:r>
            <a: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fr-029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depuis</a:t>
            </a:r>
            <a: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2018.</a:t>
            </a:r>
          </a:p>
        </p:txBody>
      </p:sp>
      <p:sp>
        <p:nvSpPr>
          <p:cNvPr id="23" name="Rechteck 24">
            <a:extLst>
              <a:ext uri="{FF2B5EF4-FFF2-40B4-BE49-F238E27FC236}">
                <a16:creationId xmlns:a16="http://schemas.microsoft.com/office/drawing/2014/main" id="{7CC5850E-A85B-4B62-8E53-768EBA9020A4}"/>
              </a:ext>
            </a:extLst>
          </p:cNvPr>
          <p:cNvSpPr/>
          <p:nvPr/>
        </p:nvSpPr>
        <p:spPr>
          <a:xfrm>
            <a:off x="1438990" y="5293109"/>
            <a:ext cx="2709635" cy="15773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sz="1050" b="1" dirty="0">
                <a:latin typeface="DIN Pro Bold"/>
                <a:cs typeface="DIN Pro Bold" panose="020B0504020101020102" pitchFamily="34" charset="0"/>
              </a:rPr>
              <a:t>PERFORMANCE OPTIMALE SUR </a:t>
            </a:r>
            <a:r>
              <a:rPr lang="en-GB" sz="1050" b="1" dirty="0">
                <a:solidFill>
                  <a:srgbClr val="FF0000"/>
                </a:solidFill>
                <a:latin typeface="DIN Pro Bold"/>
                <a:cs typeface="DIN Pro Bold" panose="020B0504020101020102" pitchFamily="34" charset="0"/>
              </a:rPr>
              <a:t>SOL SEC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 Meilleur pour la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résistance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au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roulement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 Meilleur </a:t>
            </a:r>
            <a:r>
              <a:rPr lang="fr-CI" sz="1100" dirty="0">
                <a:latin typeface="DIN Pro Regular"/>
                <a:cs typeface="DIN Pro Regular" panose="020B0504020101020102" pitchFamily="34" charset="0"/>
              </a:rPr>
              <a:t>résultat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pour la tenue de route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Bonnes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qualités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hors route</a:t>
            </a:r>
          </a:p>
          <a:p>
            <a:pPr>
              <a:spcAft>
                <a:spcPts val="400"/>
              </a:spcAft>
            </a:pPr>
            <a:endParaRPr lang="en-GB" sz="1100" b="1" dirty="0">
              <a:solidFill>
                <a:srgbClr val="FF0000"/>
              </a:solidFill>
              <a:latin typeface="DIN Pro Bold"/>
              <a:cs typeface="DIN Pro Bold" panose="020B0504020101020102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1100" b="1" dirty="0">
                <a:latin typeface="DIN Pro Bold"/>
                <a:cs typeface="DIN Pro Bold" panose="020B0504020101020102" pitchFamily="34" charset="0"/>
              </a:rPr>
              <a:t>PERFORMANCE </a:t>
            </a:r>
            <a:r>
              <a:rPr lang="en-GB" sz="1100" b="1" dirty="0">
                <a:solidFill>
                  <a:srgbClr val="FF0000"/>
                </a:solidFill>
                <a:latin typeface="DIN Pro Bold"/>
                <a:cs typeface="DIN Pro Bold" panose="020B0504020101020102" pitchFamily="34" charset="0"/>
              </a:rPr>
              <a:t>ÉQUILIBRÉE</a:t>
            </a:r>
            <a:endParaRPr lang="en-GB" sz="1100" dirty="0">
              <a:solidFill>
                <a:srgbClr val="FF0000"/>
              </a:solidFill>
              <a:latin typeface="DIN Pro Regular"/>
              <a:cs typeface="DIN Pro Regular" panose="020B0504020101020102" pitchFamily="34" charset="0"/>
            </a:endParaRPr>
          </a:p>
          <a:p>
            <a:pPr>
              <a:spcAft>
                <a:spcPts val="400"/>
              </a:spcAft>
            </a:pPr>
            <a:endParaRPr lang="en-GB" sz="1100" dirty="0">
              <a:latin typeface="DIN Pro Regular"/>
              <a:cs typeface="DIN Pro Regular" panose="020B0504020101020102" pitchFamily="34" charset="0"/>
            </a:endParaRPr>
          </a:p>
        </p:txBody>
      </p:sp>
      <p:sp>
        <p:nvSpPr>
          <p:cNvPr id="24" name="Rechteck 36">
            <a:extLst>
              <a:ext uri="{FF2B5EF4-FFF2-40B4-BE49-F238E27FC236}">
                <a16:creationId xmlns:a16="http://schemas.microsoft.com/office/drawing/2014/main" id="{5F558861-7608-4133-978B-D6F5E4E5A2AC}"/>
              </a:ext>
            </a:extLst>
          </p:cNvPr>
          <p:cNvSpPr/>
          <p:nvPr/>
        </p:nvSpPr>
        <p:spPr>
          <a:xfrm>
            <a:off x="1438294" y="4447232"/>
            <a:ext cx="2658940" cy="9079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sz="1000" b="1" dirty="0">
                <a:latin typeface="DIN Pro Bold"/>
                <a:cs typeface="DIN Pro Bold" panose="020B0504020101020102" pitchFamily="34" charset="0"/>
              </a:rPr>
              <a:t>PERFORMANCE OPTIMALE SUR </a:t>
            </a:r>
            <a:r>
              <a:rPr lang="en-GB" sz="1000" b="1" dirty="0">
                <a:solidFill>
                  <a:srgbClr val="FF0000"/>
                </a:solidFill>
                <a:latin typeface="DIN Pro Bold"/>
                <a:cs typeface="DIN Pro Bold" panose="020B0504020101020102" pitchFamily="34" charset="0"/>
              </a:rPr>
              <a:t>SOL MOUILLÉ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 Meilleur </a:t>
            </a:r>
            <a:r>
              <a:rPr lang="fr-CI" sz="1100" dirty="0">
                <a:latin typeface="DIN Pro Regular"/>
                <a:cs typeface="DIN Pro Regular" panose="020B0504020101020102" pitchFamily="34" charset="0"/>
              </a:rPr>
              <a:t>résultat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pour la tenue de route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 Performances de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sécurité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en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aquaplaning</a:t>
            </a:r>
          </a:p>
          <a:p>
            <a:pPr>
              <a:spcAft>
                <a:spcPts val="400"/>
              </a:spcAft>
            </a:pPr>
            <a:endParaRPr lang="en-GB" sz="1100" dirty="0">
              <a:latin typeface="DIN Pro Regular"/>
              <a:cs typeface="DIN Pro Regular" panose="020B0504020101020102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7B6677-21CE-4D50-95C4-4BF5A6E29091}"/>
              </a:ext>
            </a:extLst>
          </p:cNvPr>
          <p:cNvSpPr txBox="1"/>
          <p:nvPr/>
        </p:nvSpPr>
        <p:spPr>
          <a:xfrm>
            <a:off x="358613" y="1251700"/>
            <a:ext cx="10097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effectLst/>
                <a:latin typeface="DIN Pro Bold" panose="020B0504020101020102" pitchFamily="34" charset="0"/>
                <a:ea typeface="Yu Mincho" panose="02020400000000000000" pitchFamily="18" charset="-128"/>
                <a:cs typeface="DIN Pro Bold" panose="020B0504020101020102" pitchFamily="34" charset="0"/>
              </a:rPr>
              <a:t>39 PODIUMS POUR LES PNEUS D'ÉTÉ BRIDGESTONE DANS DES REVUES DE PNEUS INDÉPENDANTES ET RENOMMÉES, DEPUIS 2018 </a:t>
            </a:r>
            <a:r>
              <a:rPr lang="en-GB" sz="1600" b="1" dirty="0">
                <a:effectLst/>
                <a:latin typeface="DIN Pro Bold" panose="020B0504020101020102" pitchFamily="34" charset="0"/>
                <a:ea typeface="Yu Mincho" panose="02020400000000000000" pitchFamily="18" charset="-128"/>
                <a:cs typeface="DIN Pro Bold" panose="020B0504020101020102" pitchFamily="34" charset="0"/>
              </a:rPr>
              <a:t>!</a:t>
            </a:r>
            <a:endParaRPr lang="en-BE" sz="1600" b="1" dirty="0"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757E52-19BA-4DC0-BE9E-6890926FCD98}"/>
              </a:ext>
            </a:extLst>
          </p:cNvPr>
          <p:cNvSpPr txBox="1"/>
          <p:nvPr/>
        </p:nvSpPr>
        <p:spPr>
          <a:xfrm>
            <a:off x="146850" y="1223842"/>
            <a:ext cx="31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DIN Pro Bold" panose="020B0504020101020102" pitchFamily="34" charset="0"/>
                <a:ea typeface="Yu Mincho" panose="02020400000000000000" pitchFamily="18" charset="-128"/>
                <a:cs typeface="DIN Pro Bold" panose="020B0504020101020102" pitchFamily="34" charset="0"/>
              </a:rPr>
              <a:t>/</a:t>
            </a:r>
            <a:endParaRPr lang="en-BE" b="1">
              <a:solidFill>
                <a:srgbClr val="FF0000"/>
              </a:solidFill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pic>
        <p:nvPicPr>
          <p:cNvPr id="29" name="Grafik 33">
            <a:extLst>
              <a:ext uri="{FF2B5EF4-FFF2-40B4-BE49-F238E27FC236}">
                <a16:creationId xmlns:a16="http://schemas.microsoft.com/office/drawing/2014/main" id="{E24707BF-2529-4E58-AF13-C86293FD8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476" y="2814875"/>
            <a:ext cx="1352296" cy="368808"/>
          </a:xfrm>
          <a:prstGeom prst="rect">
            <a:avLst/>
          </a:prstGeom>
        </p:spPr>
      </p:pic>
      <p:pic>
        <p:nvPicPr>
          <p:cNvPr id="30" name="Grafik 35">
            <a:extLst>
              <a:ext uri="{FF2B5EF4-FFF2-40B4-BE49-F238E27FC236}">
                <a16:creationId xmlns:a16="http://schemas.microsoft.com/office/drawing/2014/main" id="{DFA1DDAC-8527-46CE-8846-9C1A96D40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91" y="2807725"/>
            <a:ext cx="1861781" cy="395423"/>
          </a:xfrm>
          <a:prstGeom prst="rect">
            <a:avLst/>
          </a:prstGeom>
        </p:spPr>
      </p:pic>
      <p:pic>
        <p:nvPicPr>
          <p:cNvPr id="31" name="Graphic 16">
            <a:extLst>
              <a:ext uri="{FF2B5EF4-FFF2-40B4-BE49-F238E27FC236}">
                <a16:creationId xmlns:a16="http://schemas.microsoft.com/office/drawing/2014/main" id="{9AB8F8F5-436B-4BB8-871A-04DDCE833DC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038" y="4003596"/>
            <a:ext cx="2064884" cy="2623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6B5140-22CA-415E-9EB3-6C6B0C41E731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164816" y="2039224"/>
            <a:ext cx="1844125" cy="12973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4015336-C67F-4D6F-AA25-2B7E2FD8A4D0}"/>
              </a:ext>
            </a:extLst>
          </p:cNvPr>
          <p:cNvSpPr/>
          <p:nvPr/>
        </p:nvSpPr>
        <p:spPr>
          <a:xfrm>
            <a:off x="5710654" y="5407701"/>
            <a:ext cx="22983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DIN Pro Bold" panose="020B0504020101020102" pitchFamily="34" charset="0"/>
                <a:cs typeface="DIN Pro Bold" panose="020B0504020101020102" pitchFamily="34" charset="0"/>
              </a:rPr>
              <a:t>VAINQUEUR DU TEST 2022</a:t>
            </a:r>
            <a:endParaRPr lang="en-BE" sz="1400" b="1" dirty="0">
              <a:solidFill>
                <a:srgbClr val="FF0000"/>
              </a:solidFill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36950A83-DEA1-58AC-8FE0-8FBFD339943B}"/>
              </a:ext>
            </a:extLst>
          </p:cNvPr>
          <p:cNvCxnSpPr>
            <a:cxnSpLocks/>
          </p:cNvCxnSpPr>
          <p:nvPr/>
        </p:nvCxnSpPr>
        <p:spPr>
          <a:xfrm flipV="1">
            <a:off x="3548034" y="-1559122"/>
            <a:ext cx="0" cy="130684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FD54869-5018-E760-4FC2-D64B435DE369}"/>
              </a:ext>
            </a:extLst>
          </p:cNvPr>
          <p:cNvGrpSpPr/>
          <p:nvPr/>
        </p:nvGrpSpPr>
        <p:grpSpPr>
          <a:xfrm>
            <a:off x="4284872" y="5392505"/>
            <a:ext cx="1436211" cy="361983"/>
            <a:chOff x="1579056" y="4399671"/>
            <a:chExt cx="1436211" cy="361983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6FDA5303-539E-1135-3C3A-FD903F173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51252"/>
            <a:stretch/>
          </p:blipFill>
          <p:spPr>
            <a:xfrm>
              <a:off x="1579056" y="4399671"/>
              <a:ext cx="1436211" cy="237597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421BB448-6168-E62D-6645-9E7CC4A8B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5232" b="16197"/>
            <a:stretch/>
          </p:blipFill>
          <p:spPr>
            <a:xfrm>
              <a:off x="1595054" y="4627678"/>
              <a:ext cx="1023535" cy="133976"/>
            </a:xfrm>
            <a:prstGeom prst="rect">
              <a:avLst/>
            </a:prstGeom>
          </p:spPr>
        </p:pic>
      </p:grpSp>
      <p:pic>
        <p:nvPicPr>
          <p:cNvPr id="46" name="Grafik 45">
            <a:extLst>
              <a:ext uri="{FF2B5EF4-FFF2-40B4-BE49-F238E27FC236}">
                <a16:creationId xmlns:a16="http://schemas.microsoft.com/office/drawing/2014/main" id="{1AFC17CD-F463-DD1F-3A0A-117372D4FF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5179" y="7054702"/>
            <a:ext cx="1973802" cy="398149"/>
          </a:xfrm>
          <a:prstGeom prst="rect">
            <a:avLst/>
          </a:prstGeom>
        </p:spPr>
      </p:pic>
      <p:sp>
        <p:nvSpPr>
          <p:cNvPr id="52" name="Rechteck 13">
            <a:extLst>
              <a:ext uri="{FF2B5EF4-FFF2-40B4-BE49-F238E27FC236}">
                <a16:creationId xmlns:a16="http://schemas.microsoft.com/office/drawing/2014/main" id="{6FE0A3BF-6679-B4C8-51CA-AAD00FC9929A}"/>
              </a:ext>
            </a:extLst>
          </p:cNvPr>
          <p:cNvSpPr/>
          <p:nvPr/>
        </p:nvSpPr>
        <p:spPr>
          <a:xfrm>
            <a:off x="4326301" y="4607272"/>
            <a:ext cx="2046298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“</a:t>
            </a:r>
            <a:r>
              <a:rPr lang="fr-FR" sz="1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Remarquable sur route mouillée, </a:t>
            </a:r>
            <a:r>
              <a:rPr lang="fr-FR" sz="1000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excellentes performances sur sol sec </a:t>
            </a:r>
            <a:r>
              <a:rPr lang="fr-FR" sz="1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- c'est ainsi que le Bridgestone Potenza Sport remporte le test..</a:t>
            </a:r>
            <a:r>
              <a:rPr lang="en-GB" sz="1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.”</a:t>
            </a:r>
          </a:p>
        </p:txBody>
      </p:sp>
      <p:sp>
        <p:nvSpPr>
          <p:cNvPr id="53" name="Rechteck 29">
            <a:extLst>
              <a:ext uri="{FF2B5EF4-FFF2-40B4-BE49-F238E27FC236}">
                <a16:creationId xmlns:a16="http://schemas.microsoft.com/office/drawing/2014/main" id="{619E10ED-211C-80B4-6DF6-477EA2E2BB83}"/>
              </a:ext>
            </a:extLst>
          </p:cNvPr>
          <p:cNvSpPr/>
          <p:nvPr/>
        </p:nvSpPr>
        <p:spPr>
          <a:xfrm>
            <a:off x="9071975" y="5813557"/>
            <a:ext cx="1642339" cy="8207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sz="1100" b="1" dirty="0">
                <a:latin typeface="DIN Pro Bold"/>
                <a:cs typeface="DIN Pro Bold" panose="020B0504020101020102" pitchFamily="34" charset="0"/>
              </a:rPr>
              <a:t>ENDURANCE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+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Longévité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exceptionnelle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sur la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piste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BE1D4093-4AD0-B430-B806-4296CD6AF0E3}"/>
              </a:ext>
            </a:extLst>
          </p:cNvPr>
          <p:cNvSpPr/>
          <p:nvPr/>
        </p:nvSpPr>
        <p:spPr>
          <a:xfrm>
            <a:off x="296586" y="6945795"/>
            <a:ext cx="6603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u="none" strike="noStrike" baseline="30000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1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AUTO BILD 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–Edition 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11/2023 – Test </a:t>
            </a:r>
            <a:r>
              <a:rPr lang="de-DE" sz="600" u="none" strike="noStrike" dirty="0" err="1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pneus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de-DE" sz="600" u="none" strike="noStrike" dirty="0" err="1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été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 SUV 2023 – </a:t>
            </a:r>
            <a:r>
              <a:rPr lang="de-DE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Véhicule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de-DE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test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: Toyota RAV4 – Dimension </a:t>
            </a:r>
            <a:r>
              <a:rPr lang="de-DE" sz="600" u="none" strike="noStrike" dirty="0" err="1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testée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: 225/65 R 17 - 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Rang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 2 </a:t>
            </a:r>
            <a:r>
              <a:rPr lang="de-DE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sur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 12 </a:t>
            </a:r>
          </a:p>
          <a:p>
            <a:r>
              <a:rPr lang="de-DE" sz="600" u="none" strike="noStrike" baseline="30000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2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AutoZeitung - Edition 06/2023 – 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Test </a:t>
            </a:r>
            <a:r>
              <a:rPr lang="de-DE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pneus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de-DE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été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2023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 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 - </a:t>
            </a:r>
            <a:r>
              <a:rPr lang="de-DE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Véhicule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de-DE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test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: Ford Focus ST - Dimension </a:t>
            </a:r>
            <a:r>
              <a:rPr lang="de-DE" sz="600" u="none" strike="noStrike" dirty="0" err="1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testée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: 235/35 ZR/R19 - </a:t>
            </a:r>
            <a:r>
              <a:rPr lang="de-DE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Rang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 1 </a:t>
            </a:r>
            <a:r>
              <a:rPr lang="de-DE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sur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 9 </a:t>
            </a:r>
          </a:p>
          <a:p>
            <a:r>
              <a:rPr lang="en-US" sz="600" baseline="30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3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AUTO BILD sportscars - Edition 04/2023 – Test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pneus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été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2023 –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Véhicule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test: Toyota GR Yaris–  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Dimension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testée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: 225/40 R 18  – Rang 2 sur 13 </a:t>
            </a:r>
          </a:p>
          <a:p>
            <a:r>
              <a:rPr lang="en-US" sz="600" baseline="30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4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Auto Express UK – Edition 08/2022 – Test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pneus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été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HUP –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Véhicule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test: Golf 1.5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TSi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– 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Dimension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testée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: 225/40 R 18 – Rang 1 sur 7</a:t>
            </a:r>
          </a:p>
          <a:p>
            <a:r>
              <a:rPr lang="en-US" sz="600" baseline="30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4* </a:t>
            </a:r>
            <a:r>
              <a:rPr lang="fr-FR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Vainqueur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du test</a:t>
            </a:r>
          </a:p>
          <a:p>
            <a:r>
              <a:rPr lang="en-US" sz="600" baseline="30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5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AUTO BILD sportscars – Edition 07/2022 – Test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pneus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été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semi-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lisses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–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Véhicule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test: Golf GTI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Clubsport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 – </a:t>
            </a:r>
            <a:r>
              <a:rPr lang="de-DE" sz="600" u="none" strike="noStrike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Dimension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en-US" sz="6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testée</a:t>
            </a:r>
            <a:r>
              <a:rPr lang="en-US" sz="6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: 235/35 R 19 – Rang 1 sur 4</a:t>
            </a:r>
          </a:p>
          <a:p>
            <a:endParaRPr lang="en-US" sz="6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680B164-F2CC-7A15-E715-FFE027E2BCC2}"/>
              </a:ext>
            </a:extLst>
          </p:cNvPr>
          <p:cNvSpPr txBox="1"/>
          <p:nvPr/>
        </p:nvSpPr>
        <p:spPr>
          <a:xfrm>
            <a:off x="8439705" y="4602914"/>
            <a:ext cx="2259069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1050"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r>
              <a:rPr lang="en-GB" sz="1000" dirty="0"/>
              <a:t>“</a:t>
            </a:r>
            <a:r>
              <a:rPr lang="fr-FR" sz="1000" dirty="0"/>
              <a:t>Après avoir </a:t>
            </a:r>
            <a:r>
              <a:rPr lang="fr-FR" sz="1000" b="1" dirty="0"/>
              <a:t>remporté les principaux tests de freinage et de tenue de route</a:t>
            </a:r>
            <a:r>
              <a:rPr lang="fr-FR" sz="1000" dirty="0"/>
              <a:t>, le Potenza Sport a placé Bridgestone en tête de ce secteur avec éclat (...)</a:t>
            </a:r>
            <a:r>
              <a:rPr lang="en-GB" sz="1000" dirty="0"/>
              <a:t>"</a:t>
            </a:r>
          </a:p>
        </p:txBody>
      </p: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0436589C-52A5-748D-33EF-10AE9C2CC4E6}"/>
              </a:ext>
            </a:extLst>
          </p:cNvPr>
          <p:cNvCxnSpPr/>
          <p:nvPr/>
        </p:nvCxnSpPr>
        <p:spPr>
          <a:xfrm>
            <a:off x="128760" y="10857437"/>
            <a:ext cx="1070108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4">
            <a:extLst>
              <a:ext uri="{FF2B5EF4-FFF2-40B4-BE49-F238E27FC236}">
                <a16:creationId xmlns:a16="http://schemas.microsoft.com/office/drawing/2014/main" id="{876DEC16-A330-4EA4-0993-B32A36EB102A}"/>
              </a:ext>
            </a:extLst>
          </p:cNvPr>
          <p:cNvSpPr>
            <a:spLocks noChangeAspect="1"/>
          </p:cNvSpPr>
          <p:nvPr/>
        </p:nvSpPr>
        <p:spPr>
          <a:xfrm>
            <a:off x="296586" y="4046311"/>
            <a:ext cx="626815" cy="173412"/>
          </a:xfrm>
          <a:custGeom>
            <a:avLst/>
            <a:gdLst>
              <a:gd name="connsiteX0" fmla="*/ 0 w 2569067"/>
              <a:gd name="connsiteY0" fmla="*/ 0 h 711434"/>
              <a:gd name="connsiteX1" fmla="*/ 2569067 w 2569067"/>
              <a:gd name="connsiteY1" fmla="*/ 0 h 711434"/>
              <a:gd name="connsiteX2" fmla="*/ 2569067 w 2569067"/>
              <a:gd name="connsiteY2" fmla="*/ 711434 h 711434"/>
              <a:gd name="connsiteX3" fmla="*/ 0 w 2569067"/>
              <a:gd name="connsiteY3" fmla="*/ 711434 h 711434"/>
              <a:gd name="connsiteX4" fmla="*/ 0 w 2569067"/>
              <a:gd name="connsiteY4" fmla="*/ 0 h 711434"/>
              <a:gd name="connsiteX0" fmla="*/ 279400 w 2569067"/>
              <a:gd name="connsiteY0" fmla="*/ 0 h 714609"/>
              <a:gd name="connsiteX1" fmla="*/ 2569067 w 2569067"/>
              <a:gd name="connsiteY1" fmla="*/ 3175 h 714609"/>
              <a:gd name="connsiteX2" fmla="*/ 2569067 w 2569067"/>
              <a:gd name="connsiteY2" fmla="*/ 714609 h 714609"/>
              <a:gd name="connsiteX3" fmla="*/ 0 w 2569067"/>
              <a:gd name="connsiteY3" fmla="*/ 714609 h 714609"/>
              <a:gd name="connsiteX4" fmla="*/ 279400 w 2569067"/>
              <a:gd name="connsiteY4" fmla="*/ 0 h 714609"/>
              <a:gd name="connsiteX0" fmla="*/ 206375 w 2569067"/>
              <a:gd name="connsiteY0" fmla="*/ 3175 h 711434"/>
              <a:gd name="connsiteX1" fmla="*/ 2569067 w 2569067"/>
              <a:gd name="connsiteY1" fmla="*/ 0 h 711434"/>
              <a:gd name="connsiteX2" fmla="*/ 2569067 w 2569067"/>
              <a:gd name="connsiteY2" fmla="*/ 711434 h 711434"/>
              <a:gd name="connsiteX3" fmla="*/ 0 w 2569067"/>
              <a:gd name="connsiteY3" fmla="*/ 711434 h 711434"/>
              <a:gd name="connsiteX4" fmla="*/ 206375 w 2569067"/>
              <a:gd name="connsiteY4" fmla="*/ 3175 h 711434"/>
              <a:gd name="connsiteX0" fmla="*/ 212725 w 2569067"/>
              <a:gd name="connsiteY0" fmla="*/ 0 h 711434"/>
              <a:gd name="connsiteX1" fmla="*/ 2569067 w 2569067"/>
              <a:gd name="connsiteY1" fmla="*/ 0 h 711434"/>
              <a:gd name="connsiteX2" fmla="*/ 2569067 w 2569067"/>
              <a:gd name="connsiteY2" fmla="*/ 711434 h 711434"/>
              <a:gd name="connsiteX3" fmla="*/ 0 w 2569067"/>
              <a:gd name="connsiteY3" fmla="*/ 711434 h 711434"/>
              <a:gd name="connsiteX4" fmla="*/ 212725 w 2569067"/>
              <a:gd name="connsiteY4" fmla="*/ 0 h 71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067" h="711434">
                <a:moveTo>
                  <a:pt x="212725" y="0"/>
                </a:moveTo>
                <a:lnTo>
                  <a:pt x="2569067" y="0"/>
                </a:lnTo>
                <a:lnTo>
                  <a:pt x="2569067" y="711434"/>
                </a:lnTo>
                <a:lnTo>
                  <a:pt x="0" y="711434"/>
                </a:lnTo>
                <a:lnTo>
                  <a:pt x="21272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DINPro" panose="020B0504020101020102" pitchFamily="34" charset="0"/>
              </a:rPr>
              <a:t>Nouveau</a:t>
            </a:r>
          </a:p>
        </p:txBody>
      </p:sp>
      <p:sp>
        <p:nvSpPr>
          <p:cNvPr id="75" name="Rechteck 13">
            <a:extLst>
              <a:ext uri="{FF2B5EF4-FFF2-40B4-BE49-F238E27FC236}">
                <a16:creationId xmlns:a16="http://schemas.microsoft.com/office/drawing/2014/main" id="{953A8115-796F-95A2-EDB8-49D11A4F4475}"/>
              </a:ext>
            </a:extLst>
          </p:cNvPr>
          <p:cNvSpPr/>
          <p:nvPr/>
        </p:nvSpPr>
        <p:spPr>
          <a:xfrm>
            <a:off x="86470" y="5408696"/>
            <a:ext cx="134611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“Des performances </a:t>
            </a:r>
            <a:r>
              <a:rPr lang="en-GB" sz="11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optimales</a:t>
            </a:r>
            <a:r>
              <a:rPr lang="en-GB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sur les surfaces </a:t>
            </a:r>
            <a:r>
              <a:rPr lang="en-GB" sz="11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sèches</a:t>
            </a:r>
            <a:r>
              <a:rPr lang="en-GB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et </a:t>
            </a:r>
            <a:r>
              <a:rPr lang="en-GB" sz="11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humides</a:t>
            </a:r>
            <a:r>
              <a:rPr lang="en-GB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.”</a:t>
            </a:r>
          </a:p>
        </p:txBody>
      </p:sp>
      <p:sp>
        <p:nvSpPr>
          <p:cNvPr id="78" name="Rechteck 13">
            <a:extLst>
              <a:ext uri="{FF2B5EF4-FFF2-40B4-BE49-F238E27FC236}">
                <a16:creationId xmlns:a16="http://schemas.microsoft.com/office/drawing/2014/main" id="{FCBFDF52-5E0A-FB02-2A4F-41680304A8FD}"/>
              </a:ext>
            </a:extLst>
          </p:cNvPr>
          <p:cNvSpPr/>
          <p:nvPr/>
        </p:nvSpPr>
        <p:spPr>
          <a:xfrm>
            <a:off x="6360748" y="4587232"/>
            <a:ext cx="2130262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“</a:t>
            </a:r>
            <a:r>
              <a:rPr lang="fr-FR" sz="1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Nouveau pneu sport dans la catégorie haute performance avec </a:t>
            </a:r>
            <a:r>
              <a:rPr lang="fr-FR" sz="1000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d'excellentes qualités de maniabilité sur sol sec et mouillé (...).</a:t>
            </a:r>
            <a:r>
              <a:rPr lang="en-GB" sz="10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“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C25A415A-28B1-D79B-2C36-A3E49314D25D}"/>
              </a:ext>
            </a:extLst>
          </p:cNvPr>
          <p:cNvSpPr txBox="1"/>
          <p:nvPr/>
        </p:nvSpPr>
        <p:spPr>
          <a:xfrm>
            <a:off x="4926735" y="3208669"/>
            <a:ext cx="209693" cy="221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u="none" strike="noStrike" baseline="3000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2</a:t>
            </a:r>
            <a:endParaRPr lang="de-DE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5D9A48FB-AB4B-BDFB-47DE-749B7A6F3720}"/>
              </a:ext>
            </a:extLst>
          </p:cNvPr>
          <p:cNvSpPr txBox="1"/>
          <p:nvPr/>
        </p:nvSpPr>
        <p:spPr>
          <a:xfrm>
            <a:off x="8978202" y="3178076"/>
            <a:ext cx="2779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u="none" strike="noStrike" baseline="30000" dirty="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4*</a:t>
            </a:r>
            <a:endParaRPr lang="de-DE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A2700682-19A8-F862-8BE1-AFE51A75F4F0}"/>
              </a:ext>
            </a:extLst>
          </p:cNvPr>
          <p:cNvSpPr txBox="1"/>
          <p:nvPr/>
        </p:nvSpPr>
        <p:spPr>
          <a:xfrm>
            <a:off x="7087781" y="3197179"/>
            <a:ext cx="1518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u="none" strike="noStrike" baseline="3000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3</a:t>
            </a:r>
            <a:endParaRPr lang="de-DE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9EE77AD-6587-C3E2-4ECA-828B640D6002}"/>
              </a:ext>
            </a:extLst>
          </p:cNvPr>
          <p:cNvSpPr txBox="1"/>
          <p:nvPr/>
        </p:nvSpPr>
        <p:spPr>
          <a:xfrm>
            <a:off x="5140663" y="5842623"/>
            <a:ext cx="223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u="none" strike="noStrike" baseline="3000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5</a:t>
            </a:r>
            <a:endParaRPr lang="de-DE"/>
          </a:p>
        </p:txBody>
      </p:sp>
      <p:sp>
        <p:nvSpPr>
          <p:cNvPr id="20" name="Rechteck 29">
            <a:extLst>
              <a:ext uri="{FF2B5EF4-FFF2-40B4-BE49-F238E27FC236}">
                <a16:creationId xmlns:a16="http://schemas.microsoft.com/office/drawing/2014/main" id="{2C8BAFEB-90F4-1D9C-FB48-ACB7C20AB048}"/>
              </a:ext>
            </a:extLst>
          </p:cNvPr>
          <p:cNvSpPr/>
          <p:nvPr/>
        </p:nvSpPr>
        <p:spPr>
          <a:xfrm>
            <a:off x="5008940" y="3353688"/>
            <a:ext cx="1385807" cy="11592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</a:rPr>
              <a:t>+ 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Une tenue de route </a:t>
            </a:r>
            <a:r>
              <a:rPr lang="fr-FR" sz="1100" dirty="0">
                <a:latin typeface="DIN Pro Regular"/>
                <a:cs typeface="DIN Pro Regular" panose="020B0504020101020102" pitchFamily="34" charset="0"/>
              </a:rPr>
              <a:t>irréprochable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sur sol sec</a:t>
            </a:r>
            <a:endParaRPr lang="en-GB" sz="1100" dirty="0">
              <a:latin typeface="DIN Pro Regular"/>
            </a:endParaRP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</a:rPr>
              <a:t>+ 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De loin la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meilleure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performance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globale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sur sol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mouillé</a:t>
            </a:r>
            <a:endParaRPr lang="en-GB" sz="1100" dirty="0">
              <a:latin typeface="DIN Pro Regular"/>
            </a:endParaRPr>
          </a:p>
        </p:txBody>
      </p:sp>
      <p:sp>
        <p:nvSpPr>
          <p:cNvPr id="25" name="Rechteck 29">
            <a:extLst>
              <a:ext uri="{FF2B5EF4-FFF2-40B4-BE49-F238E27FC236}">
                <a16:creationId xmlns:a16="http://schemas.microsoft.com/office/drawing/2014/main" id="{2B80DA48-7E5A-AEB0-62B4-C2FB6690ECE1}"/>
              </a:ext>
            </a:extLst>
          </p:cNvPr>
          <p:cNvSpPr/>
          <p:nvPr/>
        </p:nvSpPr>
        <p:spPr>
          <a:xfrm>
            <a:off x="7133641" y="3331182"/>
            <a:ext cx="1492645" cy="13285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</a:rPr>
              <a:t>+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Meilleure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tenue de route sur sol sec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ou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mouillé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</a:rPr>
              <a:t>+ 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Performances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exceptionnelles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en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matière de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freinage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sur sol sec</a:t>
            </a:r>
            <a:endParaRPr lang="en-GB" sz="1100" dirty="0">
              <a:latin typeface="DIN Pro Regular"/>
            </a:endParaRPr>
          </a:p>
        </p:txBody>
      </p:sp>
      <p:sp>
        <p:nvSpPr>
          <p:cNvPr id="36" name="Rechteck 29">
            <a:extLst>
              <a:ext uri="{FF2B5EF4-FFF2-40B4-BE49-F238E27FC236}">
                <a16:creationId xmlns:a16="http://schemas.microsoft.com/office/drawing/2014/main" id="{8551BFDD-B49C-0F73-9A3B-06BFE01E0B1C}"/>
              </a:ext>
            </a:extLst>
          </p:cNvPr>
          <p:cNvSpPr/>
          <p:nvPr/>
        </p:nvSpPr>
        <p:spPr>
          <a:xfrm>
            <a:off x="9169085" y="3248705"/>
            <a:ext cx="1517327" cy="11592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400"/>
              </a:spcAft>
            </a:pPr>
            <a:r>
              <a:rPr lang="en-GB" sz="1100" dirty="0">
                <a:latin typeface="DIN Pro Regular"/>
              </a:rPr>
              <a:t>+ </a:t>
            </a:r>
            <a:r>
              <a:rPr lang="en-GB" sz="1100" dirty="0" err="1">
                <a:latin typeface="DIN Pro Regular"/>
              </a:rPr>
              <a:t>Meilleure</a:t>
            </a:r>
            <a:r>
              <a:rPr lang="en-GB" sz="1100" dirty="0">
                <a:latin typeface="DIN Pro Regular"/>
              </a:rPr>
              <a:t> performance </a:t>
            </a:r>
            <a:r>
              <a:rPr lang="en-GB" sz="1100" dirty="0" err="1">
                <a:latin typeface="DIN Pro Regular"/>
              </a:rPr>
              <a:t>globale</a:t>
            </a:r>
            <a:r>
              <a:rPr lang="en-GB" sz="1100" dirty="0">
                <a:latin typeface="DIN Pro Regular"/>
              </a:rPr>
              <a:t> sur sol sec </a:t>
            </a:r>
            <a:endParaRPr lang="en-GB" sz="11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+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Meilleure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tenue de route sur sol sec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ou</a:t>
            </a:r>
            <a:r>
              <a:rPr lang="en-GB" sz="1100" dirty="0">
                <a:latin typeface="DIN Pro Regular"/>
                <a:cs typeface="DIN Pro Regular" panose="020B0504020101020102" pitchFamily="34" charset="0"/>
              </a:rPr>
              <a:t> </a:t>
            </a:r>
            <a:r>
              <a:rPr lang="en-GB" sz="1100" dirty="0" err="1">
                <a:latin typeface="DIN Pro Regular"/>
                <a:cs typeface="DIN Pro Regular" panose="020B0504020101020102" pitchFamily="34" charset="0"/>
              </a:rPr>
              <a:t>mouillé</a:t>
            </a:r>
            <a:endParaRPr lang="en-GB" sz="1100" dirty="0">
              <a:latin typeface="DIN Pro Regular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C3DCCA0-77B3-28E2-F0EF-3D4AB5A5BEA8}"/>
              </a:ext>
            </a:extLst>
          </p:cNvPr>
          <p:cNvSpPr txBox="1"/>
          <p:nvPr/>
        </p:nvSpPr>
        <p:spPr>
          <a:xfrm>
            <a:off x="1087613" y="4371842"/>
            <a:ext cx="223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u="none" strike="noStrike" baseline="30000">
                <a:effectLst/>
                <a:latin typeface="DIN Pro Regular" panose="020B0504020101020102" pitchFamily="34" charset="0"/>
                <a:cs typeface="DIN Pro Regular" panose="020B0504020101020102" pitchFamily="34" charset="0"/>
              </a:rPr>
              <a:t>1</a:t>
            </a:r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B576CD9-E9E8-6C72-74D5-F5C330911003}"/>
              </a:ext>
            </a:extLst>
          </p:cNvPr>
          <p:cNvGrpSpPr/>
          <p:nvPr/>
        </p:nvGrpSpPr>
        <p:grpSpPr>
          <a:xfrm>
            <a:off x="5618772" y="285036"/>
            <a:ext cx="4875187" cy="571790"/>
            <a:chOff x="6705457" y="314463"/>
            <a:chExt cx="4875187" cy="571790"/>
          </a:xfrm>
        </p:grpSpPr>
        <p:sp>
          <p:nvSpPr>
            <p:cNvPr id="41" name="Parallelogramm 40">
              <a:extLst>
                <a:ext uri="{FF2B5EF4-FFF2-40B4-BE49-F238E27FC236}">
                  <a16:creationId xmlns:a16="http://schemas.microsoft.com/office/drawing/2014/main" id="{74A9934F-AFA5-2111-E052-4A9CC96EEE7D}"/>
                </a:ext>
              </a:extLst>
            </p:cNvPr>
            <p:cNvSpPr/>
            <p:nvPr/>
          </p:nvSpPr>
          <p:spPr>
            <a:xfrm>
              <a:off x="6705457" y="324486"/>
              <a:ext cx="3144498" cy="533952"/>
            </a:xfrm>
            <a:prstGeom prst="parallelogram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9CA0FEE4-9702-A9E5-2477-81D17888B385}"/>
                </a:ext>
              </a:extLst>
            </p:cNvPr>
            <p:cNvSpPr/>
            <p:nvPr/>
          </p:nvSpPr>
          <p:spPr>
            <a:xfrm>
              <a:off x="9821922" y="332255"/>
              <a:ext cx="175872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DIN Pro Bold" panose="020B0504020101020102" pitchFamily="34" charset="0"/>
                  <a:cs typeface="DIN Pro Bold" panose="020B0504020101020102" pitchFamily="34" charset="0"/>
                </a:rPr>
                <a:t>PROUVÉE</a:t>
              </a:r>
              <a:endParaRPr lang="en-BE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IN Pro Bold" panose="020B0504020101020102" pitchFamily="34" charset="0"/>
                <a:cs typeface="DIN Pro Bold" panose="020B0504020101020102" pitchFamily="34" charset="0"/>
              </a:endParaRPr>
            </a:p>
          </p:txBody>
        </p:sp>
        <p:sp>
          <p:nvSpPr>
            <p:cNvPr id="55" name="Rectangle 9">
              <a:extLst>
                <a:ext uri="{FF2B5EF4-FFF2-40B4-BE49-F238E27FC236}">
                  <a16:creationId xmlns:a16="http://schemas.microsoft.com/office/drawing/2014/main" id="{A2EC4E53-D568-8889-EB69-FC1D4D01C001}"/>
                </a:ext>
              </a:extLst>
            </p:cNvPr>
            <p:cNvSpPr/>
            <p:nvPr/>
          </p:nvSpPr>
          <p:spPr>
            <a:xfrm>
              <a:off x="6815740" y="314463"/>
              <a:ext cx="313329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DIN Pro Bold" panose="020B0504020101020102" pitchFamily="34" charset="0"/>
                  <a:cs typeface="DIN Pro Bold" panose="020B0504020101020102" pitchFamily="34" charset="0"/>
                </a:rPr>
                <a:t>PERFORMANCE</a:t>
              </a:r>
              <a:endParaRPr lang="en-BE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IN Pro Bold" panose="020B0504020101020102" pitchFamily="34" charset="0"/>
                <a:cs typeface="DIN Pro Bold" panose="020B0504020101020102" pitchFamily="34" charset="0"/>
              </a:endParaRPr>
            </a:p>
          </p:txBody>
        </p:sp>
      </p:grpSp>
      <p:sp>
        <p:nvSpPr>
          <p:cNvPr id="63" name="Rectangle 4">
            <a:extLst>
              <a:ext uri="{FF2B5EF4-FFF2-40B4-BE49-F238E27FC236}">
                <a16:creationId xmlns:a16="http://schemas.microsoft.com/office/drawing/2014/main" id="{749C8F8E-130A-9586-FE89-46D4B6BA2166}"/>
              </a:ext>
            </a:extLst>
          </p:cNvPr>
          <p:cNvSpPr/>
          <p:nvPr/>
        </p:nvSpPr>
        <p:spPr>
          <a:xfrm>
            <a:off x="4222576" y="2218419"/>
            <a:ext cx="605382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300" b="1" dirty="0">
                <a:latin typeface="DIN Pro Bold" panose="020B0504020101020102" pitchFamily="34" charset="0"/>
                <a:cs typeface="DIN Pro Bold" panose="020B0504020101020102" pitchFamily="34" charset="0"/>
              </a:rPr>
              <a:t>PRÊT À PERFORMER TOUT EN DÉBLOQUANT LES PERFORMANCES DE VOTRE VÉHICULE</a:t>
            </a:r>
            <a:endParaRPr lang="en-BE" sz="1300" b="1" dirty="0">
              <a:latin typeface="DIN Pro Bold" panose="020B0504020101020102" pitchFamily="34" charset="0"/>
              <a:cs typeface="DIN Pro Bold" panose="020B0504020101020102" pitchFamily="34" charset="0"/>
            </a:endParaRPr>
          </a:p>
        </p:txBody>
      </p:sp>
      <p:pic>
        <p:nvPicPr>
          <p:cNvPr id="64" name="Picture 31">
            <a:extLst>
              <a:ext uri="{FF2B5EF4-FFF2-40B4-BE49-F238E27FC236}">
                <a16:creationId xmlns:a16="http://schemas.microsoft.com/office/drawing/2014/main" id="{F920525B-96E0-905F-CCFB-4B025491A1EF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4284872" y="2017247"/>
            <a:ext cx="1426103" cy="151714"/>
          </a:xfrm>
          <a:prstGeom prst="rect">
            <a:avLst/>
          </a:prstGeom>
        </p:spPr>
      </p:pic>
      <p:cxnSp>
        <p:nvCxnSpPr>
          <p:cNvPr id="89" name="Gerade Verbindung 65">
            <a:extLst>
              <a:ext uri="{FF2B5EF4-FFF2-40B4-BE49-F238E27FC236}">
                <a16:creationId xmlns:a16="http://schemas.microsoft.com/office/drawing/2014/main" id="{0EAFE216-9583-420A-8771-ACA11A7C3BF6}"/>
              </a:ext>
            </a:extLst>
          </p:cNvPr>
          <p:cNvCxnSpPr>
            <a:cxnSpLocks/>
          </p:cNvCxnSpPr>
          <p:nvPr/>
        </p:nvCxnSpPr>
        <p:spPr>
          <a:xfrm>
            <a:off x="4401266" y="5345106"/>
            <a:ext cx="608731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53">
            <a:extLst>
              <a:ext uri="{FF2B5EF4-FFF2-40B4-BE49-F238E27FC236}">
                <a16:creationId xmlns:a16="http://schemas.microsoft.com/office/drawing/2014/main" id="{8B309A1D-DA86-44F6-8E6E-537266434B4D}"/>
              </a:ext>
            </a:extLst>
          </p:cNvPr>
          <p:cNvCxnSpPr>
            <a:cxnSpLocks/>
          </p:cNvCxnSpPr>
          <p:nvPr/>
        </p:nvCxnSpPr>
        <p:spPr>
          <a:xfrm flipV="1">
            <a:off x="6358750" y="3281315"/>
            <a:ext cx="0" cy="18897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8">
            <a:extLst>
              <a:ext uri="{FF2B5EF4-FFF2-40B4-BE49-F238E27FC236}">
                <a16:creationId xmlns:a16="http://schemas.microsoft.com/office/drawing/2014/main" id="{5879C78F-12A3-4F14-B3DE-7D561653B855}"/>
              </a:ext>
            </a:extLst>
          </p:cNvPr>
          <p:cNvCxnSpPr>
            <a:cxnSpLocks/>
          </p:cNvCxnSpPr>
          <p:nvPr/>
        </p:nvCxnSpPr>
        <p:spPr>
          <a:xfrm flipV="1">
            <a:off x="8423737" y="3243600"/>
            <a:ext cx="0" cy="18897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65">
            <a:extLst>
              <a:ext uri="{FF2B5EF4-FFF2-40B4-BE49-F238E27FC236}">
                <a16:creationId xmlns:a16="http://schemas.microsoft.com/office/drawing/2014/main" id="{4476DCD0-71D4-4EF2-9480-D97E4E8BAB54}"/>
              </a:ext>
            </a:extLst>
          </p:cNvPr>
          <p:cNvCxnSpPr>
            <a:cxnSpLocks/>
          </p:cNvCxnSpPr>
          <p:nvPr/>
        </p:nvCxnSpPr>
        <p:spPr>
          <a:xfrm>
            <a:off x="226606" y="2734700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65">
            <a:extLst>
              <a:ext uri="{FF2B5EF4-FFF2-40B4-BE49-F238E27FC236}">
                <a16:creationId xmlns:a16="http://schemas.microsoft.com/office/drawing/2014/main" id="{D14A68B8-2627-4BB9-A21B-A3AF4DBC3CF5}"/>
              </a:ext>
            </a:extLst>
          </p:cNvPr>
          <p:cNvCxnSpPr>
            <a:cxnSpLocks/>
          </p:cNvCxnSpPr>
          <p:nvPr/>
        </p:nvCxnSpPr>
        <p:spPr>
          <a:xfrm>
            <a:off x="4314484" y="2734700"/>
            <a:ext cx="62249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0F358B00-2F4B-40CF-8A43-B4D36F401FED}"/>
              </a:ext>
            </a:extLst>
          </p:cNvPr>
          <p:cNvSpPr/>
          <p:nvPr/>
        </p:nvSpPr>
        <p:spPr>
          <a:xfrm>
            <a:off x="2933014" y="3986550"/>
            <a:ext cx="1149440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Disponible </a:t>
            </a:r>
            <a:r>
              <a:rPr lang="en-US" sz="11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en</a:t>
            </a:r>
            <a:b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en-US" sz="1100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17-22” </a:t>
            </a:r>
            <a:r>
              <a:rPr lang="en-US" sz="11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en</a:t>
            </a:r>
            <a: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2023</a:t>
            </a:r>
            <a:endParaRPr lang="en-BE" sz="11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68" name="Gerade Verbindung 65">
            <a:extLst>
              <a:ext uri="{FF2B5EF4-FFF2-40B4-BE49-F238E27FC236}">
                <a16:creationId xmlns:a16="http://schemas.microsoft.com/office/drawing/2014/main" id="{CA77B1B0-8F51-444C-AA0A-7D71A336FA1A}"/>
              </a:ext>
            </a:extLst>
          </p:cNvPr>
          <p:cNvCxnSpPr>
            <a:cxnSpLocks/>
          </p:cNvCxnSpPr>
          <p:nvPr/>
        </p:nvCxnSpPr>
        <p:spPr>
          <a:xfrm>
            <a:off x="254206" y="3925123"/>
            <a:ext cx="37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645DFCC-3112-4380-8320-C4A164C24ADF}"/>
              </a:ext>
            </a:extLst>
          </p:cNvPr>
          <p:cNvSpPr/>
          <p:nvPr/>
        </p:nvSpPr>
        <p:spPr>
          <a:xfrm>
            <a:off x="2933014" y="2777900"/>
            <a:ext cx="1149440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Disponible </a:t>
            </a:r>
            <a:r>
              <a:rPr lang="en-US" sz="11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en</a:t>
            </a:r>
            <a:b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en-US" sz="1100" b="1" dirty="0">
                <a:latin typeface="DIN Pro Regular" panose="020B0504020101020102" pitchFamily="34" charset="0"/>
                <a:cs typeface="DIN Pro Regular" panose="020B0504020101020102" pitchFamily="34" charset="0"/>
              </a:rPr>
              <a:t>15-16” </a:t>
            </a:r>
            <a:r>
              <a:rPr lang="en-US" sz="1100" dirty="0" err="1">
                <a:latin typeface="DIN Pro Regular" panose="020B0504020101020102" pitchFamily="34" charset="0"/>
                <a:cs typeface="DIN Pro Regular" panose="020B0504020101020102" pitchFamily="34" charset="0"/>
              </a:rPr>
              <a:t>en</a:t>
            </a:r>
            <a:r>
              <a:rPr lang="en-US" sz="1100" dirty="0">
                <a:latin typeface="DIN Pro Regular" panose="020B0504020101020102" pitchFamily="34" charset="0"/>
                <a:cs typeface="DIN Pro Regular" panose="020B0504020101020102" pitchFamily="34" charset="0"/>
              </a:rPr>
              <a:t> 2023</a:t>
            </a:r>
            <a:endParaRPr lang="en-BE" sz="1100" dirty="0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AE74D-5AC3-DC73-1740-630D2E376FFC}"/>
              </a:ext>
            </a:extLst>
          </p:cNvPr>
          <p:cNvSpPr/>
          <p:nvPr/>
        </p:nvSpPr>
        <p:spPr>
          <a:xfrm>
            <a:off x="4888706" y="3322637"/>
            <a:ext cx="914400" cy="914400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algn="l"/>
            <a:endParaRPr lang="en-US"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pic>
        <p:nvPicPr>
          <p:cNvPr id="22" name="Image 21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8CEBB5-4970-478A-84B2-7F0B4E6010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299" y="4380861"/>
            <a:ext cx="804322" cy="101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 3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104B07-C8C6-433B-8B45-B4CECBA2F2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3810" y="3269033"/>
            <a:ext cx="798328" cy="1330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Image 4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BB1C1F-AE93-46A3-ACF9-D46E594423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3211" y="5926887"/>
            <a:ext cx="781602" cy="97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Image 4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866269-D2F8-41E8-8F28-A2F5ACC239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3115" y="3304901"/>
            <a:ext cx="737369" cy="92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33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 algn="l">
          <a:defRPr dirty="0">
            <a:latin typeface="DIN Pro Regular" panose="020B0504020101020102" pitchFamily="34" charset="0"/>
            <a:cs typeface="DIN Pro Regular" panose="020B0504020101020102" pitchFamily="34" charset="0"/>
          </a:defRPr>
        </a:defPPr>
      </a:lst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DIN Pro Regular" panose="020B0504020101020102" pitchFamily="34" charset="0"/>
            <a:cs typeface="DIN Pro Regular" panose="020B0504020101020102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A62EA994F1C4C802A393FBFDA3C12" ma:contentTypeVersion="14" ma:contentTypeDescription="Create a new document." ma:contentTypeScope="" ma:versionID="921d7af4e54cee4d0203017df2492975">
  <xsd:schema xmlns:xsd="http://www.w3.org/2001/XMLSchema" xmlns:xs="http://www.w3.org/2001/XMLSchema" xmlns:p="http://schemas.microsoft.com/office/2006/metadata/properties" xmlns:ns2="f93aae70-2751-4978-bc7b-50ca9b24199d" xmlns:ns3="dba6e5b8-0ae7-4a51-8a13-323a68e51654" targetNamespace="http://schemas.microsoft.com/office/2006/metadata/properties" ma:root="true" ma:fieldsID="1621eb14701461618db540a2407c2b67" ns2:_="" ns3:_="">
    <xsd:import namespace="f93aae70-2751-4978-bc7b-50ca9b24199d"/>
    <xsd:import namespace="dba6e5b8-0ae7-4a51-8a13-323a68e516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aae70-2751-4978-bc7b-50ca9b241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06ecaf4-4d5a-477e-abf9-411f6e59a0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6e5b8-0ae7-4a51-8a13-323a68e51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adbefd8-e21d-4b56-9c93-a0c5eead1b5b}" ma:internalName="TaxCatchAll" ma:showField="CatchAllData" ma:web="dba6e5b8-0ae7-4a51-8a13-323a68e51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a6e5b8-0ae7-4a51-8a13-323a68e51654">
      <UserInfo>
        <DisplayName>IBN MAJAH MOUATAZ</DisplayName>
        <AccountId>109</AccountId>
        <AccountType/>
      </UserInfo>
      <UserInfo>
        <DisplayName>DEKEYSER Katelijne (External)</DisplayName>
        <AccountId>71</AccountId>
        <AccountType/>
      </UserInfo>
    </SharedWithUsers>
    <TaxCatchAll xmlns="dba6e5b8-0ae7-4a51-8a13-323a68e51654" xsi:nil="true"/>
    <lcf76f155ced4ddcb4097134ff3c332f xmlns="f93aae70-2751-4978-bc7b-50ca9b2419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1E30A8-FC07-47D3-B31C-DAB138C32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B9124A-F5AB-4054-920D-0D5B89222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3aae70-2751-4978-bc7b-50ca9b24199d"/>
    <ds:schemaRef ds:uri="dba6e5b8-0ae7-4a51-8a13-323a68e51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9486F1-8833-4D86-840F-1D9F1E861C27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d33fbd43-123d-4b7b-b3e8-0e5ed854ffeb"/>
    <ds:schemaRef ds:uri="http://schemas.microsoft.com/office/2006/documentManagement/types"/>
    <ds:schemaRef ds:uri="http://purl.org/dc/dcmitype/"/>
    <ds:schemaRef ds:uri="2b76ba7a-7af6-43ba-ab56-96bb03614de0"/>
    <ds:schemaRef ds:uri="http://schemas.microsoft.com/office/infopath/2007/PartnerControls"/>
    <ds:schemaRef ds:uri="http://purl.org/dc/elements/1.1/"/>
    <ds:schemaRef ds:uri="dba6e5b8-0ae7-4a51-8a13-323a68e51654"/>
    <ds:schemaRef ds:uri="f93aae70-2751-4978-bc7b-50ca9b2419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497</Words>
  <Application>Microsoft Office PowerPoint</Application>
  <PresentationFormat>Personnalisé</PresentationFormat>
  <Paragraphs>58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DIN Pro Bold</vt:lpstr>
      <vt:lpstr>DIN Pro Regular</vt:lpstr>
      <vt:lpstr>DINPro</vt:lpstr>
      <vt:lpstr>Arial</vt:lpstr>
      <vt:lpstr>Calibri</vt:lpstr>
      <vt:lpstr>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 Hennings</dc:creator>
  <cp:lastModifiedBy>ALEX JULIE</cp:lastModifiedBy>
  <cp:revision>2</cp:revision>
  <dcterms:created xsi:type="dcterms:W3CDTF">2021-03-01T15:02:14Z</dcterms:created>
  <dcterms:modified xsi:type="dcterms:W3CDTF">2023-04-17T14:07:02Z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0x010100460A62EA994F1C4C802A393FBFDA3C12</vt:lpwstr>
  </property>
  <property fmtid="{D5CDD505-2E9C-101B-9397-08002B2CF9AE}" pid="3" name="MediaServiceImageTags">
    <vt:lpwstr/>
  </property>
</Properties>
</file>